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14"/>
  </p:notesMasterIdLst>
  <p:sldIdLst>
    <p:sldId id="256" r:id="rId5"/>
    <p:sldId id="257" r:id="rId6"/>
    <p:sldId id="258" r:id="rId7"/>
    <p:sldId id="259" r:id="rId8"/>
    <p:sldId id="261" r:id="rId9"/>
    <p:sldId id="263" r:id="rId10"/>
    <p:sldId id="265" r:id="rId11"/>
    <p:sldId id="266" r:id="rId12"/>
    <p:sldId id="260"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9C3A"/>
    <a:srgbClr val="E7F3D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766F85-516F-41E1-A7C4-7700632B9B3D}" v="20" dt="2026-01-12T13:36:54.922"/>
    <p1510:client id="{A7E3E473-01D6-581E-FDA8-EDDBE527D9DA}" v="2" dt="2026-01-13T09:20:57.283"/>
    <p1510:client id="{AD57C0C4-DD72-4722-9113-B4380A0358DE}" v="25" dt="2026-01-12T13:38:03.2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W Hill" userId="S::david.w.hill@birmingham.gov.uk::4968cc95-25e4-40ae-8041-e1c2c30cd165" providerId="AD" clId="Web-{998EB0BC-D5C4-224C-7E46-BD40FE18F657}"/>
    <pc:docChg chg="addSld delSld modSld">
      <pc:chgData name="David W Hill" userId="S::david.w.hill@birmingham.gov.uk::4968cc95-25e4-40ae-8041-e1c2c30cd165" providerId="AD" clId="Web-{998EB0BC-D5C4-224C-7E46-BD40FE18F657}" dt="2026-01-06T10:25:06.108" v="550" actId="1076"/>
      <pc:docMkLst>
        <pc:docMk/>
      </pc:docMkLst>
    </pc:docChg>
  </pc:docChgLst>
  <pc:docChgLst>
    <pc:chgData name="Natalie Cooper" userId="S::natalie.cooper@birmingham.gov.uk::de7beb8c-6aca-4035-bf8f-c78aa95eb7cf" providerId="AD" clId="Web-{AD57C0C4-DD72-4722-9113-B4380A0358DE}"/>
    <pc:docChg chg="modSld">
      <pc:chgData name="Natalie Cooper" userId="S::natalie.cooper@birmingham.gov.uk::de7beb8c-6aca-4035-bf8f-c78aa95eb7cf" providerId="AD" clId="Web-{AD57C0C4-DD72-4722-9113-B4380A0358DE}" dt="2026-01-12T13:38:03.298" v="12" actId="20577"/>
      <pc:docMkLst>
        <pc:docMk/>
      </pc:docMkLst>
      <pc:sldChg chg="modSp">
        <pc:chgData name="Natalie Cooper" userId="S::natalie.cooper@birmingham.gov.uk::de7beb8c-6aca-4035-bf8f-c78aa95eb7cf" providerId="AD" clId="Web-{AD57C0C4-DD72-4722-9113-B4380A0358DE}" dt="2026-01-12T13:38:03.298" v="12" actId="20577"/>
        <pc:sldMkLst>
          <pc:docMk/>
          <pc:sldMk cId="2556888379" sldId="269"/>
        </pc:sldMkLst>
        <pc:spChg chg="mod">
          <ac:chgData name="Natalie Cooper" userId="S::natalie.cooper@birmingham.gov.uk::de7beb8c-6aca-4035-bf8f-c78aa95eb7cf" providerId="AD" clId="Web-{AD57C0C4-DD72-4722-9113-B4380A0358DE}" dt="2026-01-12T13:37:54.516" v="0" actId="1076"/>
          <ac:spMkLst>
            <pc:docMk/>
            <pc:sldMk cId="2556888379" sldId="269"/>
            <ac:spMk id="2" creationId="{212A5A3A-087D-6D0B-C21C-CEAC8D7DB61B}"/>
          </ac:spMkLst>
        </pc:spChg>
        <pc:spChg chg="mod">
          <ac:chgData name="Natalie Cooper" userId="S::natalie.cooper@birmingham.gov.uk::de7beb8c-6aca-4035-bf8f-c78aa95eb7cf" providerId="AD" clId="Web-{AD57C0C4-DD72-4722-9113-B4380A0358DE}" dt="2026-01-12T13:38:03.298" v="12" actId="20577"/>
          <ac:spMkLst>
            <pc:docMk/>
            <pc:sldMk cId="2556888379" sldId="269"/>
            <ac:spMk id="12" creationId="{D62C1802-26F0-2E48-A0EF-1B81CEF7949C}"/>
          </ac:spMkLst>
        </pc:spChg>
      </pc:sldChg>
    </pc:docChg>
  </pc:docChgLst>
  <pc:docChgLst>
    <pc:chgData name="David W Hill" userId="4968cc95-25e4-40ae-8041-e1c2c30cd165" providerId="ADAL" clId="{F94AC173-05A2-4466-90FA-0EF76EB266EA}"/>
    <pc:docChg chg="undo custSel addSld modSld">
      <pc:chgData name="David W Hill" userId="4968cc95-25e4-40ae-8041-e1c2c30cd165" providerId="ADAL" clId="{F94AC173-05A2-4466-90FA-0EF76EB266EA}" dt="2026-01-06T13:47:39.044" v="1483" actId="207"/>
      <pc:docMkLst>
        <pc:docMk/>
      </pc:docMkLst>
      <pc:sldChg chg="addSp delSp modSp add mod">
        <pc:chgData name="David W Hill" userId="4968cc95-25e4-40ae-8041-e1c2c30cd165" providerId="ADAL" clId="{F94AC173-05A2-4466-90FA-0EF76EB266EA}" dt="2026-01-06T13:47:39.044" v="1483" actId="207"/>
        <pc:sldMkLst>
          <pc:docMk/>
          <pc:sldMk cId="2556888379" sldId="269"/>
        </pc:sldMkLst>
        <pc:spChg chg="add del mod ord">
          <ac:chgData name="David W Hill" userId="4968cc95-25e4-40ae-8041-e1c2c30cd165" providerId="ADAL" clId="{F94AC173-05A2-4466-90FA-0EF76EB266EA}" dt="2026-01-06T13:40:53.276" v="1380"/>
          <ac:spMkLst>
            <pc:docMk/>
            <pc:sldMk cId="2556888379" sldId="269"/>
            <ac:spMk id="2" creationId="{212A5A3A-087D-6D0B-C21C-CEAC8D7DB61B}"/>
          </ac:spMkLst>
        </pc:spChg>
        <pc:spChg chg="add mod">
          <ac:chgData name="David W Hill" userId="4968cc95-25e4-40ae-8041-e1c2c30cd165" providerId="ADAL" clId="{F94AC173-05A2-4466-90FA-0EF76EB266EA}" dt="2026-01-06T13:45:50.219" v="1453" actId="14100"/>
          <ac:spMkLst>
            <pc:docMk/>
            <pc:sldMk cId="2556888379" sldId="269"/>
            <ac:spMk id="3" creationId="{50C5F866-6184-1AE4-CBEA-2D522675363D}"/>
          </ac:spMkLst>
        </pc:spChg>
        <pc:spChg chg="add mod">
          <ac:chgData name="David W Hill" userId="4968cc95-25e4-40ae-8041-e1c2c30cd165" providerId="ADAL" clId="{F94AC173-05A2-4466-90FA-0EF76EB266EA}" dt="2026-01-06T13:45:54.061" v="1454" actId="14100"/>
          <ac:spMkLst>
            <pc:docMk/>
            <pc:sldMk cId="2556888379" sldId="269"/>
            <ac:spMk id="8" creationId="{A220974A-33BB-145F-33CD-D3B280C7355F}"/>
          </ac:spMkLst>
        </pc:spChg>
        <pc:spChg chg="add mod">
          <ac:chgData name="David W Hill" userId="4968cc95-25e4-40ae-8041-e1c2c30cd165" providerId="ADAL" clId="{F94AC173-05A2-4466-90FA-0EF76EB266EA}" dt="2026-01-06T13:07:01.192" v="225" actId="34135"/>
          <ac:spMkLst>
            <pc:docMk/>
            <pc:sldMk cId="2556888379" sldId="269"/>
            <ac:spMk id="9" creationId="{0D40D8A6-EC92-F089-B3FE-2A37594DAAE5}"/>
          </ac:spMkLst>
        </pc:spChg>
        <pc:spChg chg="add mod">
          <ac:chgData name="David W Hill" userId="4968cc95-25e4-40ae-8041-e1c2c30cd165" providerId="ADAL" clId="{F94AC173-05A2-4466-90FA-0EF76EB266EA}" dt="2026-01-06T13:07:01.192" v="225" actId="34135"/>
          <ac:spMkLst>
            <pc:docMk/>
            <pc:sldMk cId="2556888379" sldId="269"/>
            <ac:spMk id="10" creationId="{EDA73A2A-4ACF-1748-BE47-2BAA892C1D81}"/>
          </ac:spMkLst>
        </pc:spChg>
        <pc:spChg chg="add mod">
          <ac:chgData name="David W Hill" userId="4968cc95-25e4-40ae-8041-e1c2c30cd165" providerId="ADAL" clId="{F94AC173-05A2-4466-90FA-0EF76EB266EA}" dt="2026-01-06T13:45:38.980" v="1450" actId="34136"/>
          <ac:spMkLst>
            <pc:docMk/>
            <pc:sldMk cId="2556888379" sldId="269"/>
            <ac:spMk id="11" creationId="{5CFB881B-FCBD-2E57-0E99-6B966F073CE8}"/>
          </ac:spMkLst>
        </pc:spChg>
        <pc:spChg chg="mod">
          <ac:chgData name="David W Hill" userId="4968cc95-25e4-40ae-8041-e1c2c30cd165" providerId="ADAL" clId="{F94AC173-05A2-4466-90FA-0EF76EB266EA}" dt="2026-01-06T13:05:45.896" v="200" actId="113"/>
          <ac:spMkLst>
            <pc:docMk/>
            <pc:sldMk cId="2556888379" sldId="269"/>
            <ac:spMk id="12" creationId="{D62C1802-26F0-2E48-A0EF-1B81CEF7949C}"/>
          </ac:spMkLst>
        </pc:spChg>
        <pc:spChg chg="mod">
          <ac:chgData name="David W Hill" userId="4968cc95-25e4-40ae-8041-e1c2c30cd165" providerId="ADAL" clId="{F94AC173-05A2-4466-90FA-0EF76EB266EA}" dt="2026-01-06T13:45:59.730" v="1455" actId="14100"/>
          <ac:spMkLst>
            <pc:docMk/>
            <pc:sldMk cId="2556888379" sldId="269"/>
            <ac:spMk id="29" creationId="{2ECB2222-EDD2-9151-621C-36DF8AA2B205}"/>
          </ac:spMkLst>
        </pc:spChg>
        <pc:spChg chg="mod">
          <ac:chgData name="David W Hill" userId="4968cc95-25e4-40ae-8041-e1c2c30cd165" providerId="ADAL" clId="{F94AC173-05A2-4466-90FA-0EF76EB266EA}" dt="2026-01-06T13:46:02.069" v="1456" actId="14100"/>
          <ac:spMkLst>
            <pc:docMk/>
            <pc:sldMk cId="2556888379" sldId="269"/>
            <ac:spMk id="31" creationId="{6B17EEF7-B828-21FC-329A-2CB14D70ED48}"/>
          </ac:spMkLst>
        </pc:spChg>
        <pc:spChg chg="mod">
          <ac:chgData name="David W Hill" userId="4968cc95-25e4-40ae-8041-e1c2c30cd165" providerId="ADAL" clId="{F94AC173-05A2-4466-90FA-0EF76EB266EA}" dt="2026-01-06T13:17:06.207" v="599" actId="165"/>
          <ac:spMkLst>
            <pc:docMk/>
            <pc:sldMk cId="2556888379" sldId="269"/>
            <ac:spMk id="32" creationId="{7080E905-6058-83C5-6340-25BBB8BA1EB8}"/>
          </ac:spMkLst>
        </pc:spChg>
        <pc:spChg chg="mod">
          <ac:chgData name="David W Hill" userId="4968cc95-25e4-40ae-8041-e1c2c30cd165" providerId="ADAL" clId="{F94AC173-05A2-4466-90FA-0EF76EB266EA}" dt="2026-01-06T13:46:30.577" v="1470" actId="14100"/>
          <ac:spMkLst>
            <pc:docMk/>
            <pc:sldMk cId="2556888379" sldId="269"/>
            <ac:spMk id="33" creationId="{459B78CA-8360-9C4A-2BAD-9EFD7EB2C8E4}"/>
          </ac:spMkLst>
        </pc:spChg>
        <pc:spChg chg="mod">
          <ac:chgData name="David W Hill" userId="4968cc95-25e4-40ae-8041-e1c2c30cd165" providerId="ADAL" clId="{F94AC173-05A2-4466-90FA-0EF76EB266EA}" dt="2026-01-06T13:18:12.585" v="668" actId="1035"/>
          <ac:spMkLst>
            <pc:docMk/>
            <pc:sldMk cId="2556888379" sldId="269"/>
            <ac:spMk id="34" creationId="{4687A2B8-B069-9CD2-6867-E2D3D4C3B214}"/>
          </ac:spMkLst>
        </pc:spChg>
        <pc:spChg chg="mod">
          <ac:chgData name="David W Hill" userId="4968cc95-25e4-40ae-8041-e1c2c30cd165" providerId="ADAL" clId="{F94AC173-05A2-4466-90FA-0EF76EB266EA}" dt="2026-01-06T13:46:09.981" v="1457" actId="14100"/>
          <ac:spMkLst>
            <pc:docMk/>
            <pc:sldMk cId="2556888379" sldId="269"/>
            <ac:spMk id="46" creationId="{9A7D4740-3CE8-C17B-B892-C22056BB1044}"/>
          </ac:spMkLst>
        </pc:spChg>
        <pc:spChg chg="mod">
          <ac:chgData name="David W Hill" userId="4968cc95-25e4-40ae-8041-e1c2c30cd165" providerId="ADAL" clId="{F94AC173-05A2-4466-90FA-0EF76EB266EA}" dt="2026-01-06T13:46:15.228" v="1458" actId="14100"/>
          <ac:spMkLst>
            <pc:docMk/>
            <pc:sldMk cId="2556888379" sldId="269"/>
            <ac:spMk id="47" creationId="{41CE27AF-CA32-DA93-34E9-EB40FEE9FF0A}"/>
          </ac:spMkLst>
        </pc:spChg>
        <pc:spChg chg="mod">
          <ac:chgData name="David W Hill" userId="4968cc95-25e4-40ae-8041-e1c2c30cd165" providerId="ADAL" clId="{F94AC173-05A2-4466-90FA-0EF76EB266EA}" dt="2026-01-06T13:45:38.980" v="1450" actId="34136"/>
          <ac:spMkLst>
            <pc:docMk/>
            <pc:sldMk cId="2556888379" sldId="269"/>
            <ac:spMk id="48" creationId="{E44DD935-4E24-EE7A-C754-5C2AAF161DBC}"/>
          </ac:spMkLst>
        </pc:spChg>
        <pc:spChg chg="mod">
          <ac:chgData name="David W Hill" userId="4968cc95-25e4-40ae-8041-e1c2c30cd165" providerId="ADAL" clId="{F94AC173-05A2-4466-90FA-0EF76EB266EA}" dt="2026-01-06T13:46:20.452" v="1465" actId="1037"/>
          <ac:spMkLst>
            <pc:docMk/>
            <pc:sldMk cId="2556888379" sldId="269"/>
            <ac:spMk id="49" creationId="{7720D64D-F900-E973-20B7-ED998CC5307F}"/>
          </ac:spMkLst>
        </pc:spChg>
        <pc:spChg chg="add mod">
          <ac:chgData name="David W Hill" userId="4968cc95-25e4-40ae-8041-e1c2c30cd165" providerId="ADAL" clId="{F94AC173-05A2-4466-90FA-0EF76EB266EA}" dt="2026-01-06T13:45:38.980" v="1450" actId="34136"/>
          <ac:spMkLst>
            <pc:docMk/>
            <pc:sldMk cId="2556888379" sldId="269"/>
            <ac:spMk id="54" creationId="{EE2CB3F0-3808-4ECF-9DB1-81A2CB69E0A8}"/>
          </ac:spMkLst>
        </pc:spChg>
        <pc:spChg chg="add mod">
          <ac:chgData name="David W Hill" userId="4968cc95-25e4-40ae-8041-e1c2c30cd165" providerId="ADAL" clId="{F94AC173-05A2-4466-90FA-0EF76EB266EA}" dt="2026-01-06T13:25:30.704" v="794" actId="5793"/>
          <ac:spMkLst>
            <pc:docMk/>
            <pc:sldMk cId="2556888379" sldId="269"/>
            <ac:spMk id="55" creationId="{B201A1D5-0F7A-55A0-D602-03085C680680}"/>
          </ac:spMkLst>
        </pc:spChg>
        <pc:spChg chg="add mod">
          <ac:chgData name="David W Hill" userId="4968cc95-25e4-40ae-8041-e1c2c30cd165" providerId="ADAL" clId="{F94AC173-05A2-4466-90FA-0EF76EB266EA}" dt="2026-01-06T13:44:40.024" v="1449" actId="207"/>
          <ac:spMkLst>
            <pc:docMk/>
            <pc:sldMk cId="2556888379" sldId="269"/>
            <ac:spMk id="56" creationId="{E10C4A9B-2EC1-615A-0F14-489B56F15E0B}"/>
          </ac:spMkLst>
        </pc:spChg>
        <pc:spChg chg="add mod">
          <ac:chgData name="David W Hill" userId="4968cc95-25e4-40ae-8041-e1c2c30cd165" providerId="ADAL" clId="{F94AC173-05A2-4466-90FA-0EF76EB266EA}" dt="2026-01-06T13:44:40.024" v="1449" actId="207"/>
          <ac:spMkLst>
            <pc:docMk/>
            <pc:sldMk cId="2556888379" sldId="269"/>
            <ac:spMk id="57" creationId="{C04D08B9-EA3C-C90E-5C8B-70CD106C6D91}"/>
          </ac:spMkLst>
        </pc:spChg>
        <pc:spChg chg="add mod">
          <ac:chgData name="David W Hill" userId="4968cc95-25e4-40ae-8041-e1c2c30cd165" providerId="ADAL" clId="{F94AC173-05A2-4466-90FA-0EF76EB266EA}" dt="2026-01-06T13:44:40.024" v="1449" actId="207"/>
          <ac:spMkLst>
            <pc:docMk/>
            <pc:sldMk cId="2556888379" sldId="269"/>
            <ac:spMk id="58" creationId="{FD45DD87-EA7F-744F-BD4B-099835B694C0}"/>
          </ac:spMkLst>
        </pc:spChg>
        <pc:spChg chg="add mod">
          <ac:chgData name="David W Hill" userId="4968cc95-25e4-40ae-8041-e1c2c30cd165" providerId="ADAL" clId="{F94AC173-05A2-4466-90FA-0EF76EB266EA}" dt="2026-01-06T13:44:40.024" v="1449" actId="207"/>
          <ac:spMkLst>
            <pc:docMk/>
            <pc:sldMk cId="2556888379" sldId="269"/>
            <ac:spMk id="59" creationId="{EB3945A8-AA60-13AD-62B7-7C5163F9D892}"/>
          </ac:spMkLst>
        </pc:spChg>
        <pc:spChg chg="add mod">
          <ac:chgData name="David W Hill" userId="4968cc95-25e4-40ae-8041-e1c2c30cd165" providerId="ADAL" clId="{F94AC173-05A2-4466-90FA-0EF76EB266EA}" dt="2026-01-06T13:44:40.024" v="1449" actId="207"/>
          <ac:spMkLst>
            <pc:docMk/>
            <pc:sldMk cId="2556888379" sldId="269"/>
            <ac:spMk id="61" creationId="{FE69F411-6086-A752-08CB-F1C9BEC7A0D8}"/>
          </ac:spMkLst>
        </pc:spChg>
        <pc:spChg chg="add mod">
          <ac:chgData name="David W Hill" userId="4968cc95-25e4-40ae-8041-e1c2c30cd165" providerId="ADAL" clId="{F94AC173-05A2-4466-90FA-0EF76EB266EA}" dt="2026-01-06T13:45:38.980" v="1450" actId="34136"/>
          <ac:spMkLst>
            <pc:docMk/>
            <pc:sldMk cId="2556888379" sldId="269"/>
            <ac:spMk id="62" creationId="{09C063C0-0305-960B-B308-71B73D7D6A13}"/>
          </ac:spMkLst>
        </pc:spChg>
        <pc:spChg chg="add mod">
          <ac:chgData name="David W Hill" userId="4968cc95-25e4-40ae-8041-e1c2c30cd165" providerId="ADAL" clId="{F94AC173-05A2-4466-90FA-0EF76EB266EA}" dt="2026-01-06T13:44:40.024" v="1449" actId="207"/>
          <ac:spMkLst>
            <pc:docMk/>
            <pc:sldMk cId="2556888379" sldId="269"/>
            <ac:spMk id="63" creationId="{7451CD04-FACA-7FBE-101C-E5E9C3289DC2}"/>
          </ac:spMkLst>
        </pc:spChg>
        <pc:spChg chg="add mod">
          <ac:chgData name="David W Hill" userId="4968cc95-25e4-40ae-8041-e1c2c30cd165" providerId="ADAL" clId="{F94AC173-05A2-4466-90FA-0EF76EB266EA}" dt="2026-01-06T13:44:40.024" v="1449" actId="207"/>
          <ac:spMkLst>
            <pc:docMk/>
            <pc:sldMk cId="2556888379" sldId="269"/>
            <ac:spMk id="64" creationId="{B4EC1D46-B609-92E7-8F11-FE7419FD5F28}"/>
          </ac:spMkLst>
        </pc:spChg>
        <pc:spChg chg="mod">
          <ac:chgData name="David W Hill" userId="4968cc95-25e4-40ae-8041-e1c2c30cd165" providerId="ADAL" clId="{F94AC173-05A2-4466-90FA-0EF76EB266EA}" dt="2026-01-06T13:39:13.621" v="1303" actId="14100"/>
          <ac:spMkLst>
            <pc:docMk/>
            <pc:sldMk cId="2556888379" sldId="269"/>
            <ac:spMk id="66" creationId="{A931E32D-093D-1C38-2126-2614749E6298}"/>
          </ac:spMkLst>
        </pc:spChg>
        <pc:spChg chg="mod">
          <ac:chgData name="David W Hill" userId="4968cc95-25e4-40ae-8041-e1c2c30cd165" providerId="ADAL" clId="{F94AC173-05A2-4466-90FA-0EF76EB266EA}" dt="2026-01-06T13:39:23.935" v="1306" actId="14100"/>
          <ac:spMkLst>
            <pc:docMk/>
            <pc:sldMk cId="2556888379" sldId="269"/>
            <ac:spMk id="67" creationId="{148946B2-D5C6-9987-74C2-1FFFFFB6B19C}"/>
          </ac:spMkLst>
        </pc:spChg>
        <pc:spChg chg="mod">
          <ac:chgData name="David W Hill" userId="4968cc95-25e4-40ae-8041-e1c2c30cd165" providerId="ADAL" clId="{F94AC173-05A2-4466-90FA-0EF76EB266EA}" dt="2026-01-06T13:45:38.980" v="1450" actId="34136"/>
          <ac:spMkLst>
            <pc:docMk/>
            <pc:sldMk cId="2556888379" sldId="269"/>
            <ac:spMk id="68" creationId="{F79102B9-AF8E-3835-6FF5-B22C23B7BA0B}"/>
          </ac:spMkLst>
        </pc:spChg>
        <pc:spChg chg="mod">
          <ac:chgData name="David W Hill" userId="4968cc95-25e4-40ae-8041-e1c2c30cd165" providerId="ADAL" clId="{F94AC173-05A2-4466-90FA-0EF76EB266EA}" dt="2026-01-06T13:35:29.531" v="1246" actId="34135"/>
          <ac:spMkLst>
            <pc:docMk/>
            <pc:sldMk cId="2556888379" sldId="269"/>
            <ac:spMk id="69" creationId="{5298C32C-C8A6-3D76-DCC7-281D1CDE2AEE}"/>
          </ac:spMkLst>
        </pc:spChg>
        <pc:spChg chg="add mod">
          <ac:chgData name="David W Hill" userId="4968cc95-25e4-40ae-8041-e1c2c30cd165" providerId="ADAL" clId="{F94AC173-05A2-4466-90FA-0EF76EB266EA}" dt="2026-01-06T13:40:03.699" v="1368" actId="1037"/>
          <ac:spMkLst>
            <pc:docMk/>
            <pc:sldMk cId="2556888379" sldId="269"/>
            <ac:spMk id="72" creationId="{EE88250D-A9F0-C4AE-F3BD-59A055C38ED1}"/>
          </ac:spMkLst>
        </pc:spChg>
        <pc:spChg chg="add mod">
          <ac:chgData name="David W Hill" userId="4968cc95-25e4-40ae-8041-e1c2c30cd165" providerId="ADAL" clId="{F94AC173-05A2-4466-90FA-0EF76EB266EA}" dt="2026-01-06T13:40:07.698" v="1373" actId="1037"/>
          <ac:spMkLst>
            <pc:docMk/>
            <pc:sldMk cId="2556888379" sldId="269"/>
            <ac:spMk id="83" creationId="{65FF0843-560B-42C7-33D0-A0AFF14DE832}"/>
          </ac:spMkLst>
        </pc:spChg>
        <pc:spChg chg="add mod">
          <ac:chgData name="David W Hill" userId="4968cc95-25e4-40ae-8041-e1c2c30cd165" providerId="ADAL" clId="{F94AC173-05A2-4466-90FA-0EF76EB266EA}" dt="2026-01-06T13:39:43.018" v="1310" actId="14100"/>
          <ac:spMkLst>
            <pc:docMk/>
            <pc:sldMk cId="2556888379" sldId="269"/>
            <ac:spMk id="84" creationId="{C852B941-9C13-8406-3533-33A4FC33049B}"/>
          </ac:spMkLst>
        </pc:spChg>
        <pc:spChg chg="add mod">
          <ac:chgData name="David W Hill" userId="4968cc95-25e4-40ae-8041-e1c2c30cd165" providerId="ADAL" clId="{F94AC173-05A2-4466-90FA-0EF76EB266EA}" dt="2026-01-06T13:40:11.553" v="1375" actId="20577"/>
          <ac:spMkLst>
            <pc:docMk/>
            <pc:sldMk cId="2556888379" sldId="269"/>
            <ac:spMk id="85" creationId="{5E279610-2D39-07A3-2153-51939444CC5A}"/>
          </ac:spMkLst>
        </pc:spChg>
        <pc:spChg chg="add mod topLvl">
          <ac:chgData name="David W Hill" userId="4968cc95-25e4-40ae-8041-e1c2c30cd165" providerId="ADAL" clId="{F94AC173-05A2-4466-90FA-0EF76EB266EA}" dt="2026-01-06T13:39:36.312" v="1309" actId="14100"/>
          <ac:spMkLst>
            <pc:docMk/>
            <pc:sldMk cId="2556888379" sldId="269"/>
            <ac:spMk id="86" creationId="{840A865A-ABF9-D1EB-1DE4-B8A944124023}"/>
          </ac:spMkLst>
        </pc:spChg>
        <pc:spChg chg="add mod">
          <ac:chgData name="David W Hill" userId="4968cc95-25e4-40ae-8041-e1c2c30cd165" providerId="ADAL" clId="{F94AC173-05A2-4466-90FA-0EF76EB266EA}" dt="2026-01-06T13:45:38.980" v="1450" actId="34136"/>
          <ac:spMkLst>
            <pc:docMk/>
            <pc:sldMk cId="2556888379" sldId="269"/>
            <ac:spMk id="95" creationId="{D7A1ED7B-A9ED-6D77-2221-CC1BF46B3734}"/>
          </ac:spMkLst>
        </pc:spChg>
        <pc:spChg chg="mod">
          <ac:chgData name="David W Hill" userId="4968cc95-25e4-40ae-8041-e1c2c30cd165" providerId="ADAL" clId="{F94AC173-05A2-4466-90FA-0EF76EB266EA}" dt="2026-01-06T13:47:21.670" v="1480" actId="207"/>
          <ac:spMkLst>
            <pc:docMk/>
            <pc:sldMk cId="2556888379" sldId="269"/>
            <ac:spMk id="97" creationId="{B8398CDB-70B2-C7DD-7DBF-9D514592ECEC}"/>
          </ac:spMkLst>
        </pc:spChg>
        <pc:spChg chg="mod">
          <ac:chgData name="David W Hill" userId="4968cc95-25e4-40ae-8041-e1c2c30cd165" providerId="ADAL" clId="{F94AC173-05A2-4466-90FA-0EF76EB266EA}" dt="2026-01-06T13:47:14.878" v="1478" actId="208"/>
          <ac:spMkLst>
            <pc:docMk/>
            <pc:sldMk cId="2556888379" sldId="269"/>
            <ac:spMk id="98" creationId="{59BE57DE-5E66-F94C-3F34-612645EF1B65}"/>
          </ac:spMkLst>
        </pc:spChg>
        <pc:spChg chg="mod">
          <ac:chgData name="David W Hill" userId="4968cc95-25e4-40ae-8041-e1c2c30cd165" providerId="ADAL" clId="{F94AC173-05A2-4466-90FA-0EF76EB266EA}" dt="2026-01-06T13:45:38.980" v="1450" actId="34136"/>
          <ac:spMkLst>
            <pc:docMk/>
            <pc:sldMk cId="2556888379" sldId="269"/>
            <ac:spMk id="99" creationId="{F6F3783B-B77A-B946-D6F8-361C20855D04}"/>
          </ac:spMkLst>
        </pc:spChg>
        <pc:spChg chg="mod">
          <ac:chgData name="David W Hill" userId="4968cc95-25e4-40ae-8041-e1c2c30cd165" providerId="ADAL" clId="{F94AC173-05A2-4466-90FA-0EF76EB266EA}" dt="2026-01-06T13:46:42.289" v="1476" actId="20577"/>
          <ac:spMkLst>
            <pc:docMk/>
            <pc:sldMk cId="2556888379" sldId="269"/>
            <ac:spMk id="100" creationId="{8A596AC3-B61A-2843-38F7-B797DA201F73}"/>
          </ac:spMkLst>
        </pc:spChg>
        <pc:spChg chg="add mod">
          <ac:chgData name="David W Hill" userId="4968cc95-25e4-40ae-8041-e1c2c30cd165" providerId="ADAL" clId="{F94AC173-05A2-4466-90FA-0EF76EB266EA}" dt="2026-01-06T13:47:39.044" v="1483" actId="207"/>
          <ac:spMkLst>
            <pc:docMk/>
            <pc:sldMk cId="2556888379" sldId="269"/>
            <ac:spMk id="111" creationId="{AA7020D1-DE2F-D6ED-8FB7-3B2C4857E960}"/>
          </ac:spMkLst>
        </pc:spChg>
        <pc:spChg chg="add mod">
          <ac:chgData name="David W Hill" userId="4968cc95-25e4-40ae-8041-e1c2c30cd165" providerId="ADAL" clId="{F94AC173-05A2-4466-90FA-0EF76EB266EA}" dt="2026-01-06T13:47:39.044" v="1483" actId="207"/>
          <ac:spMkLst>
            <pc:docMk/>
            <pc:sldMk cId="2556888379" sldId="269"/>
            <ac:spMk id="112" creationId="{1924765C-4F51-817C-A8BB-89B3061C92C9}"/>
          </ac:spMkLst>
        </pc:spChg>
        <pc:spChg chg="add mod">
          <ac:chgData name="David W Hill" userId="4968cc95-25e4-40ae-8041-e1c2c30cd165" providerId="ADAL" clId="{F94AC173-05A2-4466-90FA-0EF76EB266EA}" dt="2026-01-06T13:47:39.044" v="1483" actId="207"/>
          <ac:spMkLst>
            <pc:docMk/>
            <pc:sldMk cId="2556888379" sldId="269"/>
            <ac:spMk id="113" creationId="{5565D639-A788-24B0-D854-16DA569A0432}"/>
          </ac:spMkLst>
        </pc:spChg>
        <pc:spChg chg="add mod">
          <ac:chgData name="David W Hill" userId="4968cc95-25e4-40ae-8041-e1c2c30cd165" providerId="ADAL" clId="{F94AC173-05A2-4466-90FA-0EF76EB266EA}" dt="2026-01-06T13:43:44.144" v="1440" actId="1076"/>
          <ac:spMkLst>
            <pc:docMk/>
            <pc:sldMk cId="2556888379" sldId="269"/>
            <ac:spMk id="114" creationId="{D01C431D-FF8B-0E58-AC01-A69DF34E39D2}"/>
          </ac:spMkLst>
        </pc:spChg>
        <pc:grpChg chg="add mod">
          <ac:chgData name="David W Hill" userId="4968cc95-25e4-40ae-8041-e1c2c30cd165" providerId="ADAL" clId="{F94AC173-05A2-4466-90FA-0EF76EB266EA}" dt="2026-01-06T13:45:44.966" v="1452" actId="14100"/>
          <ac:grpSpMkLst>
            <pc:docMk/>
            <pc:sldMk cId="2556888379" sldId="269"/>
            <ac:grpSpMk id="20" creationId="{DB9189AE-E67B-F67D-7592-4BE89B62DAA4}"/>
          </ac:grpSpMkLst>
        </pc:grpChg>
        <pc:grpChg chg="add mod topLvl">
          <ac:chgData name="David W Hill" userId="4968cc95-25e4-40ae-8041-e1c2c30cd165" providerId="ADAL" clId="{F94AC173-05A2-4466-90FA-0EF76EB266EA}" dt="2026-01-06T13:27:44.202" v="905" actId="1036"/>
          <ac:grpSpMkLst>
            <pc:docMk/>
            <pc:sldMk cId="2556888379" sldId="269"/>
            <ac:grpSpMk id="28" creationId="{A7C765BE-13C9-6419-BB1C-8899A39511EC}"/>
          </ac:grpSpMkLst>
        </pc:grpChg>
        <pc:grpChg chg="add mod">
          <ac:chgData name="David W Hill" userId="4968cc95-25e4-40ae-8041-e1c2c30cd165" providerId="ADAL" clId="{F94AC173-05A2-4466-90FA-0EF76EB266EA}" dt="2026-01-06T13:21:40.394" v="726" actId="34135"/>
          <ac:grpSpMkLst>
            <pc:docMk/>
            <pc:sldMk cId="2556888379" sldId="269"/>
            <ac:grpSpMk id="45" creationId="{26909253-E63D-0B12-F1B8-2DB7DE5E73C3}"/>
          </ac:grpSpMkLst>
        </pc:grpChg>
        <pc:grpChg chg="add del mod">
          <ac:chgData name="David W Hill" userId="4968cc95-25e4-40ae-8041-e1c2c30cd165" providerId="ADAL" clId="{F94AC173-05A2-4466-90FA-0EF76EB266EA}" dt="2026-01-06T13:35:29.531" v="1246" actId="34135"/>
          <ac:grpSpMkLst>
            <pc:docMk/>
            <pc:sldMk cId="2556888379" sldId="269"/>
            <ac:grpSpMk id="65" creationId="{16F82802-CDA8-7E68-FB40-20B45B604543}"/>
          </ac:grpSpMkLst>
        </pc:grpChg>
        <pc:grpChg chg="add mod topLvl">
          <ac:chgData name="David W Hill" userId="4968cc95-25e4-40ae-8041-e1c2c30cd165" providerId="ADAL" clId="{F94AC173-05A2-4466-90FA-0EF76EB266EA}" dt="2026-01-06T13:39:50.173" v="1320" actId="1038"/>
          <ac:grpSpMkLst>
            <pc:docMk/>
            <pc:sldMk cId="2556888379" sldId="269"/>
            <ac:grpSpMk id="87" creationId="{EF7D2127-1A1C-0A09-4646-6E27AEABA6AB}"/>
          </ac:grpSpMkLst>
        </pc:grpChg>
        <pc:grpChg chg="add mod">
          <ac:chgData name="David W Hill" userId="4968cc95-25e4-40ae-8041-e1c2c30cd165" providerId="ADAL" clId="{F94AC173-05A2-4466-90FA-0EF76EB266EA}" dt="2026-01-06T13:39:50.173" v="1320" actId="1038"/>
          <ac:grpSpMkLst>
            <pc:docMk/>
            <pc:sldMk cId="2556888379" sldId="269"/>
            <ac:grpSpMk id="88" creationId="{52813280-4FFB-5D0C-65C1-A2DA59600215}"/>
          </ac:grpSpMkLst>
        </pc:grpChg>
        <pc:grpChg chg="add mod">
          <ac:chgData name="David W Hill" userId="4968cc95-25e4-40ae-8041-e1c2c30cd165" providerId="ADAL" clId="{F94AC173-05A2-4466-90FA-0EF76EB266EA}" dt="2026-01-06T13:42:07.666" v="1421" actId="14100"/>
          <ac:grpSpMkLst>
            <pc:docMk/>
            <pc:sldMk cId="2556888379" sldId="269"/>
            <ac:grpSpMk id="96" creationId="{9816DB6F-56B8-6C12-9CB4-9F4F0CE2986F}"/>
          </ac:grpSpMkLst>
        </pc:grpChg>
        <pc:picChg chg="add mod topLvl">
          <ac:chgData name="David W Hill" userId="4968cc95-25e4-40ae-8041-e1c2c30cd165" providerId="ADAL" clId="{F94AC173-05A2-4466-90FA-0EF76EB266EA}" dt="2026-01-06T13:27:44.202" v="905" actId="1036"/>
          <ac:picMkLst>
            <pc:docMk/>
            <pc:sldMk cId="2556888379" sldId="269"/>
            <ac:picMk id="42" creationId="{B876817B-55F8-7BEF-E307-1680E5E2F32F}"/>
          </ac:picMkLst>
        </pc:picChg>
        <pc:picChg chg="add mod topLvl">
          <ac:chgData name="David W Hill" userId="4968cc95-25e4-40ae-8041-e1c2c30cd165" providerId="ADAL" clId="{F94AC173-05A2-4466-90FA-0EF76EB266EA}" dt="2026-01-06T13:27:44.202" v="905" actId="1036"/>
          <ac:picMkLst>
            <pc:docMk/>
            <pc:sldMk cId="2556888379" sldId="269"/>
            <ac:picMk id="43" creationId="{2979A152-E972-D86F-4D23-B4F50E0B338C}"/>
          </ac:picMkLst>
        </pc:picChg>
        <pc:picChg chg="add mod topLvl">
          <ac:chgData name="David W Hill" userId="4968cc95-25e4-40ae-8041-e1c2c30cd165" providerId="ADAL" clId="{F94AC173-05A2-4466-90FA-0EF76EB266EA}" dt="2026-01-06T13:27:44.202" v="905" actId="1036"/>
          <ac:picMkLst>
            <pc:docMk/>
            <pc:sldMk cId="2556888379" sldId="269"/>
            <ac:picMk id="44" creationId="{5784A465-9962-8613-B34D-C79F8E59C50F}"/>
          </ac:picMkLst>
        </pc:picChg>
        <pc:picChg chg="add mod">
          <ac:chgData name="David W Hill" userId="4968cc95-25e4-40ae-8041-e1c2c30cd165" providerId="ADAL" clId="{F94AC173-05A2-4466-90FA-0EF76EB266EA}" dt="2026-01-06T13:25:15.785" v="788" actId="1036"/>
          <ac:picMkLst>
            <pc:docMk/>
            <pc:sldMk cId="2556888379" sldId="269"/>
            <ac:picMk id="53" creationId="{8B0BA6B8-6574-6992-CB0F-CCB8B6767FC7}"/>
          </ac:picMkLst>
        </pc:picChg>
        <pc:picChg chg="add mod">
          <ac:chgData name="David W Hill" userId="4968cc95-25e4-40ae-8041-e1c2c30cd165" providerId="ADAL" clId="{F94AC173-05A2-4466-90FA-0EF76EB266EA}" dt="2026-01-06T13:26:12.462" v="798" actId="14826"/>
          <ac:picMkLst>
            <pc:docMk/>
            <pc:sldMk cId="2556888379" sldId="269"/>
            <ac:picMk id="60" creationId="{F8C0EED0-F73E-4ECF-F0F8-2B7D7BD708B1}"/>
          </ac:picMkLst>
        </pc:picChg>
        <pc:picChg chg="add mod topLvl">
          <ac:chgData name="David W Hill" userId="4968cc95-25e4-40ae-8041-e1c2c30cd165" providerId="ADAL" clId="{F94AC173-05A2-4466-90FA-0EF76EB266EA}" dt="2026-01-06T13:37:35.193" v="1294" actId="207"/>
          <ac:picMkLst>
            <pc:docMk/>
            <pc:sldMk cId="2556888379" sldId="269"/>
            <ac:picMk id="89" creationId="{605FC297-3D09-42A1-1D19-5B4B26927776}"/>
          </ac:picMkLst>
        </pc:picChg>
        <pc:picChg chg="add mod topLvl">
          <ac:chgData name="David W Hill" userId="4968cc95-25e4-40ae-8041-e1c2c30cd165" providerId="ADAL" clId="{F94AC173-05A2-4466-90FA-0EF76EB266EA}" dt="2026-01-06T13:38:38.977" v="1300" actId="207"/>
          <ac:picMkLst>
            <pc:docMk/>
            <pc:sldMk cId="2556888379" sldId="269"/>
            <ac:picMk id="90" creationId="{C19374DE-5BC7-771D-F07D-7401D8A9A0F8}"/>
          </ac:picMkLst>
        </pc:picChg>
        <pc:picChg chg="add mod topLvl">
          <ac:chgData name="David W Hill" userId="4968cc95-25e4-40ae-8041-e1c2c30cd165" providerId="ADAL" clId="{F94AC173-05A2-4466-90FA-0EF76EB266EA}" dt="2026-01-06T13:38:50.042" v="1301" actId="207"/>
          <ac:picMkLst>
            <pc:docMk/>
            <pc:sldMk cId="2556888379" sldId="269"/>
            <ac:picMk id="91" creationId="{E5B036F7-A56D-8AD2-770B-7F0228466222}"/>
          </ac:picMkLst>
        </pc:picChg>
        <pc:cxnChg chg="add mod">
          <ac:chgData name="David W Hill" userId="4968cc95-25e4-40ae-8041-e1c2c30cd165" providerId="ADAL" clId="{F94AC173-05A2-4466-90FA-0EF76EB266EA}" dt="2026-01-06T13:06:18.201" v="220" actId="208"/>
          <ac:cxnSpMkLst>
            <pc:docMk/>
            <pc:sldMk cId="2556888379" sldId="269"/>
            <ac:cxnSpMk id="6" creationId="{6CA64F39-126D-71C8-C41B-B1D1D1DDDDF4}"/>
          </ac:cxnSpMkLst>
        </pc:cxnChg>
        <pc:cxnChg chg="add mod">
          <ac:chgData name="David W Hill" userId="4968cc95-25e4-40ae-8041-e1c2c30cd165" providerId="ADAL" clId="{F94AC173-05A2-4466-90FA-0EF76EB266EA}" dt="2026-01-06T13:40:35.866" v="1379" actId="208"/>
          <ac:cxnSpMkLst>
            <pc:docMk/>
            <pc:sldMk cId="2556888379" sldId="269"/>
            <ac:cxnSpMk id="93" creationId="{D75EC381-A689-AD80-2447-D015D4EF470C}"/>
          </ac:cxnSpMkLst>
        </pc:cxnChg>
      </pc:sldChg>
    </pc:docChg>
  </pc:docChgLst>
  <pc:docChgLst>
    <pc:chgData name="Natalie Cooper" userId="S::natalie.cooper@birmingham.gov.uk::de7beb8c-6aca-4035-bf8f-c78aa95eb7cf" providerId="AD" clId="Web-{A7E3E473-01D6-581E-FDA8-EDDBE527D9DA}"/>
    <pc:docChg chg="delSld">
      <pc:chgData name="Natalie Cooper" userId="S::natalie.cooper@birmingham.gov.uk::de7beb8c-6aca-4035-bf8f-c78aa95eb7cf" providerId="AD" clId="Web-{A7E3E473-01D6-581E-FDA8-EDDBE527D9DA}" dt="2026-01-13T09:20:57.283" v="1"/>
      <pc:docMkLst>
        <pc:docMk/>
      </pc:docMkLst>
      <pc:sldChg chg="del">
        <pc:chgData name="Natalie Cooper" userId="S::natalie.cooper@birmingham.gov.uk::de7beb8c-6aca-4035-bf8f-c78aa95eb7cf" providerId="AD" clId="Web-{A7E3E473-01D6-581E-FDA8-EDDBE527D9DA}" dt="2026-01-13T09:20:53.298" v="0"/>
        <pc:sldMkLst>
          <pc:docMk/>
          <pc:sldMk cId="4104255585" sldId="268"/>
        </pc:sldMkLst>
      </pc:sldChg>
      <pc:sldChg chg="del">
        <pc:chgData name="Natalie Cooper" userId="S::natalie.cooper@birmingham.gov.uk::de7beb8c-6aca-4035-bf8f-c78aa95eb7cf" providerId="AD" clId="Web-{A7E3E473-01D6-581E-FDA8-EDDBE527D9DA}" dt="2026-01-13T09:20:57.283" v="1"/>
        <pc:sldMkLst>
          <pc:docMk/>
          <pc:sldMk cId="2556888379" sldId="269"/>
        </pc:sldMkLst>
      </pc:sldChg>
    </pc:docChg>
  </pc:docChgLst>
  <pc:docChgLst>
    <pc:chgData name="Natalie Cooper" userId="S::natalie.cooper@birmingham.gov.uk::de7beb8c-6aca-4035-bf8f-c78aa95eb7cf" providerId="AD" clId="Web-{22766F85-516F-41E1-A7C4-7700632B9B3D}"/>
    <pc:docChg chg="modSld">
      <pc:chgData name="Natalie Cooper" userId="S::natalie.cooper@birmingham.gov.uk::de7beb8c-6aca-4035-bf8f-c78aa95eb7cf" providerId="AD" clId="Web-{22766F85-516F-41E1-A7C4-7700632B9B3D}" dt="2026-01-12T13:36:51.484" v="10" actId="20577"/>
      <pc:docMkLst>
        <pc:docMk/>
      </pc:docMkLst>
      <pc:sldChg chg="modSp">
        <pc:chgData name="Natalie Cooper" userId="S::natalie.cooper@birmingham.gov.uk::de7beb8c-6aca-4035-bf8f-c78aa95eb7cf" providerId="AD" clId="Web-{22766F85-516F-41E1-A7C4-7700632B9B3D}" dt="2026-01-12T13:36:51.484" v="10" actId="20577"/>
        <pc:sldMkLst>
          <pc:docMk/>
          <pc:sldMk cId="2556888379" sldId="269"/>
        </pc:sldMkLst>
        <pc:spChg chg="mod">
          <ac:chgData name="Natalie Cooper" userId="S::natalie.cooper@birmingham.gov.uk::de7beb8c-6aca-4035-bf8f-c78aa95eb7cf" providerId="AD" clId="Web-{22766F85-516F-41E1-A7C4-7700632B9B3D}" dt="2026-01-12T13:36:04.764" v="2" actId="20577"/>
          <ac:spMkLst>
            <pc:docMk/>
            <pc:sldMk cId="2556888379" sldId="269"/>
            <ac:spMk id="83" creationId="{65FF0843-560B-42C7-33D0-A0AFF14DE832}"/>
          </ac:spMkLst>
        </pc:spChg>
        <pc:spChg chg="mod">
          <ac:chgData name="Natalie Cooper" userId="S::natalie.cooper@birmingham.gov.uk::de7beb8c-6aca-4035-bf8f-c78aa95eb7cf" providerId="AD" clId="Web-{22766F85-516F-41E1-A7C4-7700632B9B3D}" dt="2026-01-12T13:36:12.561" v="4" actId="20577"/>
          <ac:spMkLst>
            <pc:docMk/>
            <pc:sldMk cId="2556888379" sldId="269"/>
            <ac:spMk id="85" creationId="{5E279610-2D39-07A3-2153-51939444CC5A}"/>
          </ac:spMkLst>
        </pc:spChg>
        <pc:spChg chg="mod">
          <ac:chgData name="Natalie Cooper" userId="S::natalie.cooper@birmingham.gov.uk::de7beb8c-6aca-4035-bf8f-c78aa95eb7cf" providerId="AD" clId="Web-{22766F85-516F-41E1-A7C4-7700632B9B3D}" dt="2026-01-12T13:36:32.280" v="9" actId="1076"/>
          <ac:spMkLst>
            <pc:docMk/>
            <pc:sldMk cId="2556888379" sldId="269"/>
            <ac:spMk id="86" creationId="{840A865A-ABF9-D1EB-1DE4-B8A944124023}"/>
          </ac:spMkLst>
        </pc:spChg>
        <pc:spChg chg="mod">
          <ac:chgData name="Natalie Cooper" userId="S::natalie.cooper@birmingham.gov.uk::de7beb8c-6aca-4035-bf8f-c78aa95eb7cf" providerId="AD" clId="Web-{22766F85-516F-41E1-A7C4-7700632B9B3D}" dt="2026-01-12T13:36:51.484" v="10" actId="20577"/>
          <ac:spMkLst>
            <pc:docMk/>
            <pc:sldMk cId="2556888379" sldId="269"/>
            <ac:spMk id="95" creationId="{D7A1ED7B-A9ED-6D77-2221-CC1BF46B373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DF5204-D84A-48B3-89D3-E44D520F53D3}" type="datetimeFigureOut">
              <a:rPr lang="en-GB" smtClean="0"/>
              <a:t>13/01/2026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5B7A8B-5E30-471E-91B3-DE0F4FA509E4}" type="slidenum">
              <a:rPr lang="en-GB" smtClean="0"/>
              <a:t>‹#›</a:t>
            </a:fld>
            <a:endParaRPr lang="en-GB"/>
          </a:p>
        </p:txBody>
      </p:sp>
    </p:spTree>
    <p:extLst>
      <p:ext uri="{BB962C8B-B14F-4D97-AF65-F5344CB8AC3E}">
        <p14:creationId xmlns:p14="http://schemas.microsoft.com/office/powerpoint/2010/main" val="2874783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A87A34-81AB-432B-8DAE-1953F412C126}" type="datetimeFigureOut">
              <a:rPr lang="en-US" dirty="0"/>
              <a:t>1/13/2026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dirty="0"/>
              <a:t>1/13/2026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1/13/2026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GB"/>
              </a:p>
            </p:txBody>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1/13/2026</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a:p>
        </p:txBody>
      </p:sp>
      <p:sp>
        <p:nvSpPr>
          <p:cNvPr id="49" name="TextBox 48">
            <a:extLst>
              <a:ext uri="{FF2B5EF4-FFF2-40B4-BE49-F238E27FC236}">
                <a16:creationId xmlns:a16="http://schemas.microsoft.com/office/drawing/2014/main" id="{35AEB3F7-D3C0-81B4-7C4E-F5B3AE22B169}"/>
              </a:ext>
            </a:extLst>
          </p:cNvPr>
          <p:cNvSpPr txBox="1"/>
          <p:nvPr userDrawn="1">
            <p:extLst>
              <p:ext uri="{1162E1C5-73C7-4A58-AE30-91384D911F3F}">
                <p184:classification xmlns:p184="http://schemas.microsoft.com/office/powerpoint/2018/4/main" val="ftr"/>
              </p:ext>
            </p:extLst>
          </p:nvPr>
        </p:nvSpPr>
        <p:spPr>
          <a:xfrm>
            <a:off x="5836412" y="6642100"/>
            <a:ext cx="544513" cy="152400"/>
          </a:xfrm>
          <a:prstGeom prst="rect">
            <a:avLst/>
          </a:prstGeom>
        </p:spPr>
        <p:txBody>
          <a:bodyPr horzOverflow="overflow" lIns="0" tIns="0" rIns="0" bIns="0">
            <a:spAutoFit/>
          </a:bodyPr>
          <a:lstStyle/>
          <a:p>
            <a:pPr algn="l"/>
            <a:r>
              <a:rPr lang="en-GB" sz="1000">
                <a:solidFill>
                  <a:srgbClr val="000000">
                    <a:alpha val="50000"/>
                  </a:srgbClr>
                </a:solidFill>
                <a:latin typeface="Aptos" panose="020B0004020202020204" pitchFamily="34" charset="0"/>
              </a:rPr>
              <a:t>OFFICIAL</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B1FFE-0B91-499A-AF87-738A57CD1FF9}"/>
              </a:ext>
            </a:extLst>
          </p:cNvPr>
          <p:cNvSpPr>
            <a:spLocks noGrp="1"/>
          </p:cNvSpPr>
          <p:nvPr>
            <p:ph type="ctrTitle"/>
          </p:nvPr>
        </p:nvSpPr>
        <p:spPr>
          <a:xfrm>
            <a:off x="1876423" y="263381"/>
            <a:ext cx="8791575" cy="2387600"/>
          </a:xfrm>
        </p:spPr>
        <p:txBody>
          <a:bodyPr>
            <a:normAutofit/>
          </a:bodyPr>
          <a:lstStyle/>
          <a:p>
            <a:pPr algn="ctr"/>
            <a:r>
              <a:rPr lang="en-GB" sz="6000" cap="none">
                <a:latin typeface="Comic Sans MS" panose="030F0702030302020204" pitchFamily="66" charset="0"/>
              </a:rPr>
              <a:t>Transition from Nursery to Reception</a:t>
            </a:r>
          </a:p>
        </p:txBody>
      </p:sp>
      <p:sp>
        <p:nvSpPr>
          <p:cNvPr id="3" name="Subtitle 2">
            <a:extLst>
              <a:ext uri="{FF2B5EF4-FFF2-40B4-BE49-F238E27FC236}">
                <a16:creationId xmlns:a16="http://schemas.microsoft.com/office/drawing/2014/main" id="{CC65F714-7210-4837-9F18-56368E1CC679}"/>
              </a:ext>
            </a:extLst>
          </p:cNvPr>
          <p:cNvSpPr>
            <a:spLocks noGrp="1"/>
          </p:cNvSpPr>
          <p:nvPr>
            <p:ph type="subTitle" idx="1"/>
          </p:nvPr>
        </p:nvSpPr>
        <p:spPr/>
        <p:txBody>
          <a:bodyPr/>
          <a:lstStyle/>
          <a:p>
            <a:r>
              <a:rPr lang="en-GB" cap="none">
                <a:solidFill>
                  <a:schemeClr val="tx1"/>
                </a:solidFill>
                <a:latin typeface="Comic Sans MS" panose="030F0702030302020204" pitchFamily="66" charset="0"/>
              </a:rPr>
              <a:t>Providing children with the appropriate support during the transition  leads to children settling well into the next step in their learning journey.</a:t>
            </a:r>
          </a:p>
        </p:txBody>
      </p:sp>
    </p:spTree>
    <p:extLst>
      <p:ext uri="{BB962C8B-B14F-4D97-AF65-F5344CB8AC3E}">
        <p14:creationId xmlns:p14="http://schemas.microsoft.com/office/powerpoint/2010/main" val="17641476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B0720-1314-40BB-B0B0-78E4D138D333}"/>
              </a:ext>
            </a:extLst>
          </p:cNvPr>
          <p:cNvSpPr>
            <a:spLocks noGrp="1"/>
          </p:cNvSpPr>
          <p:nvPr>
            <p:ph type="title"/>
          </p:nvPr>
        </p:nvSpPr>
        <p:spPr>
          <a:xfrm>
            <a:off x="1143001" y="201075"/>
            <a:ext cx="9905998" cy="1478570"/>
          </a:xfrm>
        </p:spPr>
        <p:txBody>
          <a:bodyPr/>
          <a:lstStyle/>
          <a:p>
            <a:r>
              <a:rPr lang="en-GB" cap="none">
                <a:latin typeface="Comic Sans MS" panose="030F0702030302020204" pitchFamily="66" charset="0"/>
              </a:rPr>
              <a:t>What we set out to do:</a:t>
            </a:r>
          </a:p>
        </p:txBody>
      </p:sp>
      <p:sp>
        <p:nvSpPr>
          <p:cNvPr id="3" name="TextBox 2">
            <a:extLst>
              <a:ext uri="{FF2B5EF4-FFF2-40B4-BE49-F238E27FC236}">
                <a16:creationId xmlns:a16="http://schemas.microsoft.com/office/drawing/2014/main" id="{ED41169F-4E9C-4B1A-A62A-E2CE7805BC67}"/>
              </a:ext>
            </a:extLst>
          </p:cNvPr>
          <p:cNvSpPr txBox="1"/>
          <p:nvPr/>
        </p:nvSpPr>
        <p:spPr>
          <a:xfrm>
            <a:off x="1385455" y="2022764"/>
            <a:ext cx="9236363" cy="2862322"/>
          </a:xfrm>
          <a:prstGeom prst="rect">
            <a:avLst/>
          </a:prstGeom>
          <a:noFill/>
        </p:spPr>
        <p:txBody>
          <a:bodyPr wrap="square" rtlCol="0">
            <a:spAutoFit/>
          </a:bodyPr>
          <a:lstStyle/>
          <a:p>
            <a:r>
              <a:rPr lang="en-GB">
                <a:latin typeface="Comic Sans MS" panose="030F0702030302020204" pitchFamily="66" charset="0"/>
              </a:rPr>
              <a:t>Our aim for this project was to enable successful transition for our children with lower self esteem and confidence, speech and language needs and who may struggle to settle into a new setting (school). </a:t>
            </a:r>
          </a:p>
          <a:p>
            <a:endParaRPr lang="en-GB">
              <a:latin typeface="Comic Sans MS" panose="030F0702030302020204" pitchFamily="66" charset="0"/>
            </a:endParaRPr>
          </a:p>
          <a:p>
            <a:r>
              <a:rPr lang="en-GB">
                <a:latin typeface="Comic Sans MS" panose="030F0702030302020204" pitchFamily="66" charset="0"/>
              </a:rPr>
              <a:t>We wanted to ensure parent/ carers were well prepared and knew how to ensure their child was getting ready for school.</a:t>
            </a:r>
          </a:p>
          <a:p>
            <a:endParaRPr lang="en-GB">
              <a:latin typeface="Comic Sans MS" panose="030F0702030302020204" pitchFamily="66" charset="0"/>
            </a:endParaRPr>
          </a:p>
          <a:p>
            <a:r>
              <a:rPr lang="en-GB">
                <a:latin typeface="Comic Sans MS" panose="030F0702030302020204" pitchFamily="66" charset="0"/>
              </a:rPr>
              <a:t>We also wanted to develop our links further with the receiving schools to support the transition of these children.</a:t>
            </a:r>
          </a:p>
          <a:p>
            <a:endParaRPr lang="en-GB">
              <a:latin typeface="Comic Sans MS" panose="030F0702030302020204" pitchFamily="66" charset="0"/>
            </a:endParaRPr>
          </a:p>
        </p:txBody>
      </p:sp>
    </p:spTree>
    <p:extLst>
      <p:ext uri="{BB962C8B-B14F-4D97-AF65-F5344CB8AC3E}">
        <p14:creationId xmlns:p14="http://schemas.microsoft.com/office/powerpoint/2010/main" val="17118106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10A91-39C2-495C-ADF1-BFA4A6217464}"/>
              </a:ext>
            </a:extLst>
          </p:cNvPr>
          <p:cNvSpPr>
            <a:spLocks noGrp="1"/>
          </p:cNvSpPr>
          <p:nvPr>
            <p:ph type="title"/>
          </p:nvPr>
        </p:nvSpPr>
        <p:spPr>
          <a:xfrm>
            <a:off x="1143001" y="171257"/>
            <a:ext cx="9905998" cy="1478570"/>
          </a:xfrm>
        </p:spPr>
        <p:txBody>
          <a:bodyPr/>
          <a:lstStyle/>
          <a:p>
            <a:r>
              <a:rPr lang="en-GB" cap="none">
                <a:latin typeface="Comic Sans MS" panose="030F0702030302020204" pitchFamily="66" charset="0"/>
              </a:rPr>
              <a:t>What We Planned:</a:t>
            </a:r>
          </a:p>
        </p:txBody>
      </p:sp>
      <p:sp>
        <p:nvSpPr>
          <p:cNvPr id="3" name="TextBox 2">
            <a:extLst>
              <a:ext uri="{FF2B5EF4-FFF2-40B4-BE49-F238E27FC236}">
                <a16:creationId xmlns:a16="http://schemas.microsoft.com/office/drawing/2014/main" id="{9575D9F7-067B-4F25-9395-FC17AEEFD91A}"/>
              </a:ext>
            </a:extLst>
          </p:cNvPr>
          <p:cNvSpPr txBox="1"/>
          <p:nvPr/>
        </p:nvSpPr>
        <p:spPr>
          <a:xfrm>
            <a:off x="725558" y="1893455"/>
            <a:ext cx="10545416" cy="4247317"/>
          </a:xfrm>
          <a:prstGeom prst="rect">
            <a:avLst/>
          </a:prstGeom>
          <a:noFill/>
        </p:spPr>
        <p:txBody>
          <a:bodyPr wrap="square" rtlCol="0">
            <a:spAutoFit/>
          </a:bodyPr>
          <a:lstStyle/>
          <a:p>
            <a:pPr marL="285750" lvl="0" indent="-285750">
              <a:buFont typeface="Arial" panose="020B0604020202020204" pitchFamily="34" charset="0"/>
              <a:buChar char="•"/>
            </a:pPr>
            <a:r>
              <a:rPr lang="en-GB">
                <a:latin typeface="Comic Sans MS" panose="030F0702030302020204" pitchFamily="66" charset="0"/>
              </a:rPr>
              <a:t>Identified two main settings to work with. One with established good links with the DLP and one where we wanted to develop it further.  Contact was made with both schools who agreed to take part in the project.</a:t>
            </a:r>
          </a:p>
          <a:p>
            <a:pPr marL="285750" lvl="0" indent="-285750">
              <a:buFont typeface="Arial" panose="020B0604020202020204" pitchFamily="34" charset="0"/>
              <a:buChar char="•"/>
            </a:pPr>
            <a:r>
              <a:rPr lang="en-GB">
                <a:latin typeface="Comic Sans MS" panose="030F0702030302020204" pitchFamily="66" charset="0"/>
              </a:rPr>
              <a:t>Shared Transition OAG with both settings when planning transition support. Project allowed for further support using the Transition OAG if needed.</a:t>
            </a:r>
          </a:p>
          <a:p>
            <a:pPr marL="285750" lvl="0" indent="-285750">
              <a:buFont typeface="Arial" panose="020B0604020202020204" pitchFamily="34" charset="0"/>
              <a:buChar char="•"/>
            </a:pPr>
            <a:r>
              <a:rPr lang="en-GB">
                <a:latin typeface="Comic Sans MS" panose="030F0702030302020204" pitchFamily="66" charset="0"/>
              </a:rPr>
              <a:t>DLP transition event – and feedback forms from professionals</a:t>
            </a:r>
          </a:p>
          <a:p>
            <a:pPr marL="285750" lvl="0" indent="-285750">
              <a:buFont typeface="Arial" panose="020B0604020202020204" pitchFamily="34" charset="0"/>
              <a:buChar char="•"/>
            </a:pPr>
            <a:r>
              <a:rPr lang="en-GB">
                <a:latin typeface="Comic Sans MS" panose="030F0702030302020204" pitchFamily="66" charset="0"/>
              </a:rPr>
              <a:t>Additional visits in the receiving settings</a:t>
            </a:r>
          </a:p>
          <a:p>
            <a:pPr marL="285750" lvl="0" indent="-285750">
              <a:buFont typeface="Arial" panose="020B0604020202020204" pitchFamily="34" charset="0"/>
              <a:buChar char="•"/>
            </a:pPr>
            <a:r>
              <a:rPr lang="en-GB">
                <a:latin typeface="Comic Sans MS" panose="030F0702030302020204" pitchFamily="66" charset="0"/>
              </a:rPr>
              <a:t>Opportunities for new class teachers to observe in current settings</a:t>
            </a:r>
          </a:p>
          <a:p>
            <a:pPr marL="285750" lvl="0" indent="-285750">
              <a:buFont typeface="Arial" panose="020B0604020202020204" pitchFamily="34" charset="0"/>
              <a:buChar char="•"/>
            </a:pPr>
            <a:r>
              <a:rPr lang="en-GB">
                <a:latin typeface="Comic Sans MS" panose="030F0702030302020204" pitchFamily="66" charset="0"/>
              </a:rPr>
              <a:t>Parent/ carer workshops to support transition and feedback completed</a:t>
            </a:r>
          </a:p>
          <a:p>
            <a:pPr marL="285750" lvl="0" indent="-285750">
              <a:buFont typeface="Arial" panose="020B0604020202020204" pitchFamily="34" charset="0"/>
              <a:buChar char="•"/>
            </a:pPr>
            <a:r>
              <a:rPr lang="en-GB">
                <a:latin typeface="Comic Sans MS" panose="030F0702030302020204" pitchFamily="66" charset="0"/>
              </a:rPr>
              <a:t>Ready Steady Reception programmes to be run</a:t>
            </a:r>
          </a:p>
          <a:p>
            <a:pPr marL="285750" lvl="0" indent="-285750">
              <a:buFont typeface="Arial" panose="020B0604020202020204" pitchFamily="34" charset="0"/>
              <a:buChar char="•"/>
            </a:pPr>
            <a:r>
              <a:rPr lang="en-GB">
                <a:latin typeface="Comic Sans MS" panose="030F0702030302020204" pitchFamily="66" charset="0"/>
              </a:rPr>
              <a:t>To have additional meetings with Sencos and writing SSPPs for those who require them</a:t>
            </a:r>
          </a:p>
          <a:p>
            <a:pPr marL="285750" lvl="0" indent="-285750">
              <a:buFont typeface="Arial" panose="020B0604020202020204" pitchFamily="34" charset="0"/>
              <a:buChar char="•"/>
            </a:pPr>
            <a:r>
              <a:rPr lang="en-GB">
                <a:latin typeface="Comic Sans MS" panose="030F0702030302020204" pitchFamily="66" charset="0"/>
              </a:rPr>
              <a:t>Sharing of one page profiles and additional needs with receiving settings. </a:t>
            </a:r>
          </a:p>
          <a:p>
            <a:pPr marL="285750" lvl="0" indent="-285750">
              <a:buFont typeface="Arial" panose="020B0604020202020204" pitchFamily="34" charset="0"/>
              <a:buChar char="•"/>
            </a:pPr>
            <a:r>
              <a:rPr lang="en-GB">
                <a:latin typeface="Comic Sans MS" panose="030F0702030302020204" pitchFamily="66" charset="0"/>
              </a:rPr>
              <a:t>To have additional 1-1 meetings with parents/ carers to support the transition of their child</a:t>
            </a:r>
          </a:p>
          <a:p>
            <a:pPr lvl="0"/>
            <a:endParaRPr lang="en-GB"/>
          </a:p>
          <a:p>
            <a:endParaRPr lang="en-GB"/>
          </a:p>
        </p:txBody>
      </p:sp>
    </p:spTree>
    <p:extLst>
      <p:ext uri="{BB962C8B-B14F-4D97-AF65-F5344CB8AC3E}">
        <p14:creationId xmlns:p14="http://schemas.microsoft.com/office/powerpoint/2010/main" val="23449582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322C5-912E-43F3-8ABB-C53493B8E39B}"/>
              </a:ext>
            </a:extLst>
          </p:cNvPr>
          <p:cNvSpPr>
            <a:spLocks noGrp="1"/>
          </p:cNvSpPr>
          <p:nvPr>
            <p:ph type="title"/>
          </p:nvPr>
        </p:nvSpPr>
        <p:spPr>
          <a:xfrm>
            <a:off x="1143001" y="286009"/>
            <a:ext cx="9905998" cy="850064"/>
          </a:xfrm>
        </p:spPr>
        <p:txBody>
          <a:bodyPr/>
          <a:lstStyle/>
          <a:p>
            <a:r>
              <a:rPr lang="en-GB" cap="none">
                <a:latin typeface="Comic Sans MS" panose="030F0702030302020204" pitchFamily="66" charset="0"/>
              </a:rPr>
              <a:t>What we did as a DLP and feedback</a:t>
            </a:r>
          </a:p>
        </p:txBody>
      </p:sp>
      <p:sp>
        <p:nvSpPr>
          <p:cNvPr id="3" name="TextBox 2">
            <a:extLst>
              <a:ext uri="{FF2B5EF4-FFF2-40B4-BE49-F238E27FC236}">
                <a16:creationId xmlns:a16="http://schemas.microsoft.com/office/drawing/2014/main" id="{159213D2-D0D5-4110-8BAA-F85C5EAAF3FE}"/>
              </a:ext>
            </a:extLst>
          </p:cNvPr>
          <p:cNvSpPr txBox="1"/>
          <p:nvPr/>
        </p:nvSpPr>
        <p:spPr>
          <a:xfrm>
            <a:off x="745436" y="1287244"/>
            <a:ext cx="10704442" cy="5324535"/>
          </a:xfrm>
          <a:prstGeom prst="rect">
            <a:avLst/>
          </a:prstGeom>
          <a:noFill/>
        </p:spPr>
        <p:txBody>
          <a:bodyPr wrap="square" rtlCol="0">
            <a:spAutoFit/>
          </a:bodyPr>
          <a:lstStyle/>
          <a:p>
            <a:r>
              <a:rPr lang="en-GB" sz="1600">
                <a:latin typeface="Comic Sans MS" panose="030F0702030302020204" pitchFamily="66" charset="0"/>
              </a:rPr>
              <a:t> </a:t>
            </a:r>
          </a:p>
          <a:p>
            <a:r>
              <a:rPr lang="en-GB">
                <a:latin typeface="Comic Sans MS" panose="030F0702030302020204" pitchFamily="66" charset="0"/>
              </a:rPr>
              <a:t>As part of our DLP work we facilitated a transition event inviting local schools and providers to come together to “hand over” the children to their receiving school. We ran one in Northfield district and one in Edgbaston district. These events were well attended and lots of new relationships were developed between EY settings and primary schools. There were also professionals who attended; </a:t>
            </a:r>
            <a:r>
              <a:rPr lang="en-GB" err="1">
                <a:latin typeface="Comic Sans MS" panose="030F0702030302020204" pitchFamily="66" charset="0"/>
              </a:rPr>
              <a:t>Startwell</a:t>
            </a:r>
            <a:r>
              <a:rPr lang="en-GB">
                <a:latin typeface="Comic Sans MS" panose="030F0702030302020204" pitchFamily="66" charset="0"/>
              </a:rPr>
              <a:t>, occupational therapists and Edgbaston and Northfield family hubs. </a:t>
            </a:r>
          </a:p>
          <a:p>
            <a:r>
              <a:rPr lang="en-GB">
                <a:latin typeface="Comic Sans MS" panose="030F0702030302020204" pitchFamily="66" charset="0"/>
              </a:rPr>
              <a:t>We also introduced a transition song and book in the Northfield district. This was well received by the settings and they gave really positive feedback. The only challenge for this event was, some settings were booked on but did not attend on the day; due to low staff numbers etc.</a:t>
            </a:r>
          </a:p>
          <a:p>
            <a:endParaRPr lang="en-GB">
              <a:latin typeface="Comic Sans MS" panose="030F0702030302020204" pitchFamily="66" charset="0"/>
            </a:endParaRPr>
          </a:p>
          <a:p>
            <a:r>
              <a:rPr lang="en-GB">
                <a:latin typeface="Comic Sans MS" panose="030F0702030302020204" pitchFamily="66" charset="0"/>
              </a:rPr>
              <a:t>Some of the feedback included; “useful event,” “Thanks for organising it, all were approachable and helpful.” “I would definitely attend again,” “great morning, lots of information shared.”</a:t>
            </a:r>
          </a:p>
          <a:p>
            <a:endParaRPr lang="en-GB">
              <a:latin typeface="Comic Sans MS" panose="030F0702030302020204" pitchFamily="66" charset="0"/>
            </a:endParaRPr>
          </a:p>
          <a:p>
            <a:r>
              <a:rPr lang="en-GB">
                <a:latin typeface="Comic Sans MS" panose="030F0702030302020204" pitchFamily="66" charset="0"/>
              </a:rPr>
              <a:t>The settings commented on what went well, “having the time to discuss the child and paint a picture of who would be attending the school,” “it was such a brilliant concept and has saved me time ringing or visiting pre school settings.”</a:t>
            </a:r>
          </a:p>
          <a:p>
            <a:r>
              <a:rPr lang="en-GB"/>
              <a:t> </a:t>
            </a:r>
          </a:p>
          <a:p>
            <a:endParaRPr lang="en-GB"/>
          </a:p>
        </p:txBody>
      </p:sp>
    </p:spTree>
    <p:extLst>
      <p:ext uri="{BB962C8B-B14F-4D97-AF65-F5344CB8AC3E}">
        <p14:creationId xmlns:p14="http://schemas.microsoft.com/office/powerpoint/2010/main" val="197029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08D06-A2B8-43FF-9841-D47417C8C284}"/>
              </a:ext>
            </a:extLst>
          </p:cNvPr>
          <p:cNvSpPr>
            <a:spLocks noGrp="1"/>
          </p:cNvSpPr>
          <p:nvPr>
            <p:ph type="title"/>
          </p:nvPr>
        </p:nvSpPr>
        <p:spPr>
          <a:xfrm>
            <a:off x="1215787" y="91744"/>
            <a:ext cx="9905998" cy="1478570"/>
          </a:xfrm>
        </p:spPr>
        <p:txBody>
          <a:bodyPr/>
          <a:lstStyle/>
          <a:p>
            <a:r>
              <a:rPr lang="en-GB" cap="none">
                <a:latin typeface="Comic Sans MS" panose="030F0702030302020204" pitchFamily="66" charset="0"/>
              </a:rPr>
              <a:t>What we did for parents and feedback</a:t>
            </a:r>
          </a:p>
        </p:txBody>
      </p:sp>
      <p:sp>
        <p:nvSpPr>
          <p:cNvPr id="4" name="TextBox 3">
            <a:extLst>
              <a:ext uri="{FF2B5EF4-FFF2-40B4-BE49-F238E27FC236}">
                <a16:creationId xmlns:a16="http://schemas.microsoft.com/office/drawing/2014/main" id="{92E683AA-2E96-4D24-93E7-4E669A40E42A}"/>
              </a:ext>
            </a:extLst>
          </p:cNvPr>
          <p:cNvSpPr txBox="1"/>
          <p:nvPr/>
        </p:nvSpPr>
        <p:spPr>
          <a:xfrm>
            <a:off x="1215787" y="1911124"/>
            <a:ext cx="9291782" cy="4524315"/>
          </a:xfrm>
          <a:prstGeom prst="rect">
            <a:avLst/>
          </a:prstGeom>
          <a:noFill/>
        </p:spPr>
        <p:txBody>
          <a:bodyPr wrap="square" rtlCol="0">
            <a:spAutoFit/>
          </a:bodyPr>
          <a:lstStyle/>
          <a:p>
            <a:r>
              <a:rPr lang="en-GB">
                <a:latin typeface="Comic Sans MS" panose="030F0702030302020204" pitchFamily="66" charset="0"/>
              </a:rPr>
              <a:t>We planned additional 1-1 meetings with parents to support the transition of their child where necessary.</a:t>
            </a:r>
          </a:p>
          <a:p>
            <a:endParaRPr lang="en-GB">
              <a:latin typeface="Comic Sans MS" panose="030F0702030302020204" pitchFamily="66" charset="0"/>
            </a:endParaRPr>
          </a:p>
          <a:p>
            <a:r>
              <a:rPr lang="en-GB">
                <a:latin typeface="Comic Sans MS" panose="030F0702030302020204" pitchFamily="66" charset="0"/>
              </a:rPr>
              <a:t>We ran parent a workshop on transition and these were very well attended. </a:t>
            </a:r>
          </a:p>
          <a:p>
            <a:endParaRPr lang="en-GB">
              <a:latin typeface="Comic Sans MS" panose="030F0702030302020204" pitchFamily="66" charset="0"/>
            </a:endParaRPr>
          </a:p>
          <a:p>
            <a:r>
              <a:rPr lang="en-GB">
                <a:latin typeface="Comic Sans MS" panose="030F0702030302020204" pitchFamily="66" charset="0"/>
              </a:rPr>
              <a:t>We discussed how children transitioned to school, used Ready, Steady Reception to discuss the skills they need to develop before attending school. We also discussed expectations of school and the expectations of parents. There were uniforms on display, lunch boxes and examples of social stories for reference, general information about the school day and curriculum. </a:t>
            </a:r>
          </a:p>
          <a:p>
            <a:endParaRPr lang="en-GB">
              <a:latin typeface="Comic Sans MS" panose="030F0702030302020204" pitchFamily="66" charset="0"/>
            </a:endParaRPr>
          </a:p>
          <a:p>
            <a:r>
              <a:rPr lang="en-GB">
                <a:latin typeface="Comic Sans MS" panose="030F0702030302020204" pitchFamily="66" charset="0"/>
              </a:rPr>
              <a:t>The parental feedback was very positive. Parents reported, “ </a:t>
            </a:r>
            <a:r>
              <a:rPr lang="en-GB" b="1">
                <a:latin typeface="Comic Sans MS" panose="030F0702030302020204" pitchFamily="66" charset="0"/>
              </a:rPr>
              <a:t>The workshop brought up things the I hadn’t even thought about,” “ Helped me feel more confident, as I am feeling nervous about A starting school</a:t>
            </a:r>
            <a:r>
              <a:rPr lang="en-GB">
                <a:latin typeface="Comic Sans MS" panose="030F0702030302020204" pitchFamily="66" charset="0"/>
              </a:rPr>
              <a:t>” (first experience of having a child transitioning to school).</a:t>
            </a:r>
          </a:p>
          <a:p>
            <a:endParaRPr lang="en-GB"/>
          </a:p>
        </p:txBody>
      </p:sp>
    </p:spTree>
    <p:extLst>
      <p:ext uri="{BB962C8B-B14F-4D97-AF65-F5344CB8AC3E}">
        <p14:creationId xmlns:p14="http://schemas.microsoft.com/office/powerpoint/2010/main" val="13551082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414FC-C174-4992-904F-44FA9BF499B9}"/>
              </a:ext>
            </a:extLst>
          </p:cNvPr>
          <p:cNvSpPr>
            <a:spLocks noGrp="1"/>
          </p:cNvSpPr>
          <p:nvPr>
            <p:ph type="title"/>
          </p:nvPr>
        </p:nvSpPr>
        <p:spPr>
          <a:xfrm>
            <a:off x="1220927" y="201075"/>
            <a:ext cx="9905998" cy="1478570"/>
          </a:xfrm>
        </p:spPr>
        <p:txBody>
          <a:bodyPr/>
          <a:lstStyle/>
          <a:p>
            <a:r>
              <a:rPr lang="en-GB" cap="none">
                <a:latin typeface="Comic Sans MS" panose="030F0702030302020204" pitchFamily="66" charset="0"/>
              </a:rPr>
              <a:t>What we did with schools and feedback</a:t>
            </a:r>
          </a:p>
        </p:txBody>
      </p:sp>
      <p:sp>
        <p:nvSpPr>
          <p:cNvPr id="5" name="TextBox 4">
            <a:extLst>
              <a:ext uri="{FF2B5EF4-FFF2-40B4-BE49-F238E27FC236}">
                <a16:creationId xmlns:a16="http://schemas.microsoft.com/office/drawing/2014/main" id="{18F15DB8-87EC-4A8C-B71D-AB95FBB11804}"/>
              </a:ext>
            </a:extLst>
          </p:cNvPr>
          <p:cNvSpPr txBox="1"/>
          <p:nvPr/>
        </p:nvSpPr>
        <p:spPr>
          <a:xfrm>
            <a:off x="863118" y="1928123"/>
            <a:ext cx="9679710" cy="5078313"/>
          </a:xfrm>
          <a:prstGeom prst="rect">
            <a:avLst/>
          </a:prstGeom>
          <a:noFill/>
        </p:spPr>
        <p:txBody>
          <a:bodyPr wrap="square" rtlCol="0">
            <a:spAutoFit/>
          </a:bodyPr>
          <a:lstStyle/>
          <a:p>
            <a:pPr lvl="0"/>
            <a:r>
              <a:rPr lang="en-GB">
                <a:latin typeface="Comic Sans MS" panose="030F0702030302020204" pitchFamily="66" charset="0"/>
              </a:rPr>
              <a:t>The Transition OAG document was shared with both settings when planning transition support. DLP Additional meetings took place with Sencos and paperwork was shared with the schools.</a:t>
            </a:r>
          </a:p>
          <a:p>
            <a:pPr lvl="0"/>
            <a:endParaRPr lang="en-GB">
              <a:latin typeface="Comic Sans MS" panose="030F0702030302020204" pitchFamily="66" charset="0"/>
            </a:endParaRPr>
          </a:p>
          <a:p>
            <a:r>
              <a:rPr lang="en-GB">
                <a:latin typeface="Comic Sans MS" panose="030F0702030302020204" pitchFamily="66" charset="0"/>
              </a:rPr>
              <a:t>The schools sent staff to observe the children in their nursery settings and then we scheduled additional  visits to the new school with the group of children. The groups of children and staff were warmly welcomed at both schools.  One school sent staff to story sessions in the nursery’s Acorn Wood where they read stories. The children really enjoyed the session.</a:t>
            </a:r>
          </a:p>
          <a:p>
            <a:endParaRPr lang="en-GB">
              <a:latin typeface="Comic Sans MS" panose="030F0702030302020204" pitchFamily="66" charset="0"/>
            </a:endParaRPr>
          </a:p>
          <a:p>
            <a:r>
              <a:rPr lang="en-GB">
                <a:latin typeface="Comic Sans MS" panose="030F0702030302020204" pitchFamily="66" charset="0"/>
              </a:rPr>
              <a:t>One school set up Class Dojo for the new Reception class in June to share information and welcome families</a:t>
            </a:r>
          </a:p>
          <a:p>
            <a:endParaRPr lang="en-GB">
              <a:latin typeface="Comic Sans MS" panose="030F0702030302020204" pitchFamily="66" charset="0"/>
            </a:endParaRPr>
          </a:p>
          <a:p>
            <a:r>
              <a:rPr lang="en-GB">
                <a:latin typeface="Comic Sans MS" panose="030F0702030302020204" pitchFamily="66" charset="0"/>
              </a:rPr>
              <a:t>The reception teacher gave the following feedback, “ This was a good use of time to meet a large proportion of my new class in a familiar space and I’m sure it will support their transition for September. This is very important and useful and we need to do it again next year.”</a:t>
            </a:r>
          </a:p>
          <a:p>
            <a:endParaRPr lang="en-GB"/>
          </a:p>
        </p:txBody>
      </p:sp>
    </p:spTree>
    <p:extLst>
      <p:ext uri="{BB962C8B-B14F-4D97-AF65-F5344CB8AC3E}">
        <p14:creationId xmlns:p14="http://schemas.microsoft.com/office/powerpoint/2010/main" val="1220167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A0B78-F6CD-4DCA-861A-0F5C4CDB9E3E}"/>
              </a:ext>
            </a:extLst>
          </p:cNvPr>
          <p:cNvSpPr>
            <a:spLocks noGrp="1"/>
          </p:cNvSpPr>
          <p:nvPr>
            <p:ph type="title"/>
          </p:nvPr>
        </p:nvSpPr>
        <p:spPr>
          <a:xfrm>
            <a:off x="1358567" y="172035"/>
            <a:ext cx="9905998" cy="1478570"/>
          </a:xfrm>
        </p:spPr>
        <p:txBody>
          <a:bodyPr/>
          <a:lstStyle/>
          <a:p>
            <a:r>
              <a:rPr lang="en-GB" cap="none">
                <a:latin typeface="Comic Sans MS" panose="030F0702030302020204" pitchFamily="66" charset="0"/>
              </a:rPr>
              <a:t>What we noticed:</a:t>
            </a:r>
          </a:p>
        </p:txBody>
      </p:sp>
      <p:sp>
        <p:nvSpPr>
          <p:cNvPr id="3" name="TextBox 2">
            <a:extLst>
              <a:ext uri="{FF2B5EF4-FFF2-40B4-BE49-F238E27FC236}">
                <a16:creationId xmlns:a16="http://schemas.microsoft.com/office/drawing/2014/main" id="{524E5132-A04D-401C-AD51-581D6B7BB5E9}"/>
              </a:ext>
            </a:extLst>
          </p:cNvPr>
          <p:cNvSpPr txBox="1"/>
          <p:nvPr/>
        </p:nvSpPr>
        <p:spPr>
          <a:xfrm>
            <a:off x="1255426" y="1650605"/>
            <a:ext cx="8746837" cy="4770537"/>
          </a:xfrm>
          <a:prstGeom prst="rect">
            <a:avLst/>
          </a:prstGeom>
          <a:noFill/>
        </p:spPr>
        <p:txBody>
          <a:bodyPr wrap="square" rtlCol="0">
            <a:spAutoFit/>
          </a:bodyPr>
          <a:lstStyle/>
          <a:p>
            <a:r>
              <a:rPr lang="en-GB" b="1">
                <a:latin typeface="Comic Sans MS" panose="030F0702030302020204" pitchFamily="66" charset="0"/>
              </a:rPr>
              <a:t>Parent/ carers: </a:t>
            </a:r>
            <a:r>
              <a:rPr lang="en-GB">
                <a:latin typeface="Comic Sans MS" panose="030F0702030302020204" pitchFamily="66" charset="0"/>
              </a:rPr>
              <a:t>The impact of this project has been great. The parents were all on board; they talked to their children about school. They were really pleased their children had visited the schools, spent time in their new classroom and started to develop a relationship with their new teacher before September. </a:t>
            </a:r>
          </a:p>
          <a:p>
            <a:endParaRPr lang="en-GB">
              <a:latin typeface="Comic Sans MS" panose="030F0702030302020204" pitchFamily="66" charset="0"/>
            </a:endParaRPr>
          </a:p>
          <a:p>
            <a:r>
              <a:rPr lang="en-GB" b="1">
                <a:latin typeface="Comic Sans MS" panose="030F0702030302020204" pitchFamily="66" charset="0"/>
              </a:rPr>
              <a:t>Children: </a:t>
            </a:r>
            <a:r>
              <a:rPr lang="en-GB">
                <a:latin typeface="Comic Sans MS" panose="030F0702030302020204" pitchFamily="66" charset="0"/>
              </a:rPr>
              <a:t>They have been observed by staff in their new space and any additional support which needs to be accessed can be put into place ready for them to start. The children are ready for the next stage in their educational journey.</a:t>
            </a:r>
          </a:p>
          <a:p>
            <a:endParaRPr lang="en-GB">
              <a:latin typeface="Comic Sans MS" panose="030F0702030302020204" pitchFamily="66" charset="0"/>
            </a:endParaRPr>
          </a:p>
          <a:p>
            <a:r>
              <a:rPr lang="en-GB" b="1">
                <a:latin typeface="Comic Sans MS" panose="030F0702030302020204" pitchFamily="66" charset="0"/>
              </a:rPr>
              <a:t>Staff: </a:t>
            </a:r>
            <a:r>
              <a:rPr lang="en-GB">
                <a:latin typeface="Comic Sans MS" panose="030F0702030302020204" pitchFamily="66" charset="0"/>
              </a:rPr>
              <a:t>Feedback from schools was positive and that the new teachers and TAs felt that they were building good relationships with the children early on. Staff working on the project felt this was really useful and will use this model from now on, building on it where possible. </a:t>
            </a:r>
          </a:p>
          <a:p>
            <a:r>
              <a:rPr lang="en-GB">
                <a:latin typeface="Comic Sans MS" panose="030F0702030302020204" pitchFamily="66" charset="0"/>
              </a:rPr>
              <a:t>“We just need to get this transition right for our young people.”</a:t>
            </a:r>
          </a:p>
          <a:p>
            <a:endParaRPr lang="en-GB" sz="1600">
              <a:latin typeface="Comic Sans MS" panose="030F0702030302020204" pitchFamily="66" charset="0"/>
            </a:endParaRPr>
          </a:p>
          <a:p>
            <a:endParaRPr lang="en-GB"/>
          </a:p>
        </p:txBody>
      </p:sp>
    </p:spTree>
    <p:extLst>
      <p:ext uri="{BB962C8B-B14F-4D97-AF65-F5344CB8AC3E}">
        <p14:creationId xmlns:p14="http://schemas.microsoft.com/office/powerpoint/2010/main" val="29473851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02BCCC-BA57-E649-991D-7706620DF8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C42A70-6C45-ABBB-53E1-BE2D1280FBCC}"/>
              </a:ext>
            </a:extLst>
          </p:cNvPr>
          <p:cNvSpPr>
            <a:spLocks noGrp="1"/>
          </p:cNvSpPr>
          <p:nvPr>
            <p:ph type="title"/>
          </p:nvPr>
        </p:nvSpPr>
        <p:spPr>
          <a:xfrm>
            <a:off x="1403927" y="177481"/>
            <a:ext cx="9905998" cy="1478570"/>
          </a:xfrm>
        </p:spPr>
        <p:txBody>
          <a:bodyPr/>
          <a:lstStyle/>
          <a:p>
            <a:r>
              <a:rPr lang="en-GB" cap="none">
                <a:latin typeface="Comic Sans MS" panose="030F0702030302020204" pitchFamily="66" charset="0"/>
              </a:rPr>
              <a:t>Impact :</a:t>
            </a:r>
          </a:p>
        </p:txBody>
      </p:sp>
      <p:sp>
        <p:nvSpPr>
          <p:cNvPr id="3" name="TextBox 2">
            <a:extLst>
              <a:ext uri="{FF2B5EF4-FFF2-40B4-BE49-F238E27FC236}">
                <a16:creationId xmlns:a16="http://schemas.microsoft.com/office/drawing/2014/main" id="{F4AB94B6-A2AD-F008-A8B6-E96BD14CD5ED}"/>
              </a:ext>
            </a:extLst>
          </p:cNvPr>
          <p:cNvSpPr txBox="1"/>
          <p:nvPr/>
        </p:nvSpPr>
        <p:spPr>
          <a:xfrm>
            <a:off x="976545" y="1255343"/>
            <a:ext cx="10747369" cy="5016758"/>
          </a:xfrm>
          <a:prstGeom prst="rect">
            <a:avLst/>
          </a:prstGeom>
          <a:noFill/>
        </p:spPr>
        <p:txBody>
          <a:bodyPr wrap="square" rtlCol="0">
            <a:spAutoFit/>
          </a:bodyPr>
          <a:lstStyle/>
          <a:p>
            <a:r>
              <a:rPr lang="en-GB" sz="1600">
                <a:latin typeface="Comic Sans MS" panose="030F0702030302020204" pitchFamily="66" charset="0"/>
              </a:rPr>
              <a:t>Activities listed in the Transition OAG have been tried and tested during this project and these have had really positive feedback from parents, professionals, staff and children.  This has confirmed the good practice ideas available.</a:t>
            </a:r>
          </a:p>
          <a:p>
            <a:endParaRPr lang="en-GB" sz="1600">
              <a:latin typeface="Comic Sans MS" panose="030F0702030302020204" pitchFamily="66" charset="0"/>
            </a:endParaRPr>
          </a:p>
          <a:p>
            <a:r>
              <a:rPr lang="en-GB" sz="1600">
                <a:latin typeface="Comic Sans MS" panose="030F0702030302020204" pitchFamily="66" charset="0"/>
              </a:rPr>
              <a:t>Parent feedback - “ … </a:t>
            </a:r>
            <a:r>
              <a:rPr lang="en-GB" sz="1600" b="1">
                <a:latin typeface="Comic Sans MS" panose="030F0702030302020204" pitchFamily="66" charset="0"/>
              </a:rPr>
              <a:t>has settled really well into Reception and there has been more than enough support</a:t>
            </a:r>
            <a:r>
              <a:rPr lang="en-GB" sz="1600">
                <a:latin typeface="Comic Sans MS" panose="030F0702030302020204" pitchFamily="66" charset="0"/>
              </a:rPr>
              <a:t>.” </a:t>
            </a:r>
          </a:p>
          <a:p>
            <a:endParaRPr lang="en-GB" sz="1600">
              <a:latin typeface="Comic Sans MS" panose="030F0702030302020204" pitchFamily="66" charset="0"/>
            </a:endParaRPr>
          </a:p>
          <a:p>
            <a:r>
              <a:rPr lang="en-GB" sz="1600">
                <a:latin typeface="Comic Sans MS" panose="030F0702030302020204" pitchFamily="66" charset="0"/>
              </a:rPr>
              <a:t>Child feedback – “</a:t>
            </a:r>
            <a:r>
              <a:rPr lang="en-GB" sz="1600" b="1">
                <a:latin typeface="Comic Sans MS" panose="030F0702030302020204" pitchFamily="66" charset="0"/>
              </a:rPr>
              <a:t>I like school. Made friends</a:t>
            </a:r>
            <a:r>
              <a:rPr lang="en-GB" sz="1600">
                <a:latin typeface="Comic Sans MS" panose="030F0702030302020204" pitchFamily="66" charset="0"/>
              </a:rPr>
              <a:t>.” “</a:t>
            </a:r>
            <a:r>
              <a:rPr lang="en-GB" sz="1600" b="1">
                <a:latin typeface="Comic Sans MS" panose="030F0702030302020204" pitchFamily="66" charset="0"/>
              </a:rPr>
              <a:t>I’m happy I came</a:t>
            </a:r>
            <a:r>
              <a:rPr lang="en-GB" sz="1600">
                <a:latin typeface="Comic Sans MS" panose="030F0702030302020204" pitchFamily="66" charset="0"/>
              </a:rPr>
              <a:t>.” One child gave thumbs up.</a:t>
            </a:r>
          </a:p>
          <a:p>
            <a:endParaRPr lang="en-GB" sz="1600">
              <a:latin typeface="Comic Sans MS" panose="030F0702030302020204" pitchFamily="66" charset="0"/>
            </a:endParaRPr>
          </a:p>
          <a:p>
            <a:endParaRPr lang="en-GB" sz="1600">
              <a:latin typeface="Comic Sans MS" panose="030F0702030302020204" pitchFamily="66" charset="0"/>
            </a:endParaRPr>
          </a:p>
          <a:p>
            <a:endParaRPr lang="en-GB" sz="1600">
              <a:latin typeface="Comic Sans MS" panose="030F0702030302020204" pitchFamily="66" charset="0"/>
            </a:endParaRPr>
          </a:p>
          <a:p>
            <a:endParaRPr lang="en-GB" sz="1600">
              <a:latin typeface="Comic Sans MS" panose="030F0702030302020204" pitchFamily="66" charset="0"/>
            </a:endParaRPr>
          </a:p>
          <a:p>
            <a:endParaRPr lang="en-GB" sz="1600">
              <a:latin typeface="Comic Sans MS" panose="030F0702030302020204" pitchFamily="66" charset="0"/>
            </a:endParaRPr>
          </a:p>
          <a:p>
            <a:endParaRPr lang="en-GB" sz="1600">
              <a:latin typeface="Comic Sans MS" panose="030F0702030302020204" pitchFamily="66" charset="0"/>
            </a:endParaRPr>
          </a:p>
          <a:p>
            <a:endParaRPr lang="en-GB" sz="1600">
              <a:latin typeface="Comic Sans MS" panose="030F0702030302020204" pitchFamily="66" charset="0"/>
            </a:endParaRPr>
          </a:p>
          <a:p>
            <a:endParaRPr lang="en-GB" sz="1600">
              <a:latin typeface="Comic Sans MS" panose="030F0702030302020204" pitchFamily="66" charset="0"/>
            </a:endParaRPr>
          </a:p>
          <a:p>
            <a:endParaRPr lang="en-GB" sz="1600">
              <a:latin typeface="Comic Sans MS" panose="030F0702030302020204" pitchFamily="66" charset="0"/>
            </a:endParaRPr>
          </a:p>
          <a:p>
            <a:r>
              <a:rPr lang="en-GB" sz="1600">
                <a:latin typeface="Comic Sans MS" panose="030F0702030302020204" pitchFamily="66" charset="0"/>
              </a:rPr>
              <a:t>Staff report that the children are settled and teachers had good information about their needs ensuring support was in place from the start. “</a:t>
            </a:r>
            <a:r>
              <a:rPr lang="en-GB" sz="1600" b="1">
                <a:latin typeface="Comic Sans MS" panose="030F0702030302020204" pitchFamily="66" charset="0"/>
              </a:rPr>
              <a:t>It was good to meet them all beforehand</a:t>
            </a:r>
            <a:r>
              <a:rPr lang="en-GB" sz="1600">
                <a:latin typeface="Comic Sans MS" panose="030F0702030302020204" pitchFamily="66" charset="0"/>
              </a:rPr>
              <a:t>,” and “</a:t>
            </a:r>
            <a:r>
              <a:rPr lang="en-GB" sz="1600" b="1">
                <a:latin typeface="Comic Sans MS" panose="030F0702030302020204" pitchFamily="66" charset="0"/>
              </a:rPr>
              <a:t>will definitely have similar practice next year as this was helpful.”</a:t>
            </a:r>
          </a:p>
        </p:txBody>
      </p:sp>
      <p:graphicFrame>
        <p:nvGraphicFramePr>
          <p:cNvPr id="4" name="Table 3">
            <a:extLst>
              <a:ext uri="{FF2B5EF4-FFF2-40B4-BE49-F238E27FC236}">
                <a16:creationId xmlns:a16="http://schemas.microsoft.com/office/drawing/2014/main" id="{9E16CD26-E4DB-ABAE-DBF6-0CFF9CB11734}"/>
              </a:ext>
            </a:extLst>
          </p:cNvPr>
          <p:cNvGraphicFramePr>
            <a:graphicFrameLocks noGrp="1"/>
          </p:cNvGraphicFramePr>
          <p:nvPr>
            <p:extLst>
              <p:ext uri="{D42A27DB-BD31-4B8C-83A1-F6EECF244321}">
                <p14:modId xmlns:p14="http://schemas.microsoft.com/office/powerpoint/2010/main" val="4108629028"/>
              </p:ext>
            </p:extLst>
          </p:nvPr>
        </p:nvGraphicFramePr>
        <p:xfrm>
          <a:off x="2247206" y="3429000"/>
          <a:ext cx="6998394" cy="1668272"/>
        </p:xfrm>
        <a:graphic>
          <a:graphicData uri="http://schemas.openxmlformats.org/drawingml/2006/table">
            <a:tbl>
              <a:tblPr firstRow="1" firstCol="1" bandRow="1">
                <a:tableStyleId>{5C22544A-7EE6-4342-B048-85BDC9FD1C3A}</a:tableStyleId>
              </a:tblPr>
              <a:tblGrid>
                <a:gridCol w="3499197">
                  <a:extLst>
                    <a:ext uri="{9D8B030D-6E8A-4147-A177-3AD203B41FA5}">
                      <a16:colId xmlns:a16="http://schemas.microsoft.com/office/drawing/2014/main" val="3004953768"/>
                    </a:ext>
                  </a:extLst>
                </a:gridCol>
                <a:gridCol w="3499197">
                  <a:extLst>
                    <a:ext uri="{9D8B030D-6E8A-4147-A177-3AD203B41FA5}">
                      <a16:colId xmlns:a16="http://schemas.microsoft.com/office/drawing/2014/main" val="2276896539"/>
                    </a:ext>
                  </a:extLst>
                </a:gridCol>
              </a:tblGrid>
              <a:tr h="0">
                <a:tc>
                  <a:txBody>
                    <a:bodyPr/>
                    <a:lstStyle/>
                    <a:p>
                      <a:pPr>
                        <a:lnSpc>
                          <a:spcPct val="115000"/>
                        </a:lnSpc>
                        <a:spcAft>
                          <a:spcPts val="1000"/>
                        </a:spcAft>
                        <a:buNone/>
                      </a:pPr>
                      <a:r>
                        <a:rPr lang="en-GB" sz="1100" b="1" kern="100">
                          <a:solidFill>
                            <a:schemeClr val="bg1"/>
                          </a:solidFill>
                          <a:effectLst/>
                        </a:rPr>
                        <a:t>Before transition support (May 2025)</a:t>
                      </a:r>
                      <a:endParaRPr lang="en-GB" sz="1100" b="1" kern="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1">
                        <a:lumMod val="65000"/>
                      </a:schemeClr>
                    </a:solidFill>
                  </a:tcPr>
                </a:tc>
                <a:tc>
                  <a:txBody>
                    <a:bodyPr/>
                    <a:lstStyle/>
                    <a:p>
                      <a:pPr>
                        <a:lnSpc>
                          <a:spcPct val="115000"/>
                        </a:lnSpc>
                        <a:spcAft>
                          <a:spcPts val="1000"/>
                        </a:spcAft>
                        <a:buNone/>
                      </a:pPr>
                      <a:r>
                        <a:rPr lang="en-GB" sz="1100" b="1" kern="100">
                          <a:solidFill>
                            <a:schemeClr val="bg1"/>
                          </a:solidFill>
                          <a:effectLst/>
                        </a:rPr>
                        <a:t>After (November 2025)</a:t>
                      </a:r>
                      <a:endParaRPr lang="en-GB" sz="1100" b="1" kern="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1">
                        <a:lumMod val="75000"/>
                      </a:schemeClr>
                    </a:solidFill>
                  </a:tcPr>
                </a:tc>
                <a:extLst>
                  <a:ext uri="{0D108BD9-81ED-4DB2-BD59-A6C34878D82A}">
                    <a16:rowId xmlns:a16="http://schemas.microsoft.com/office/drawing/2014/main" val="1394081224"/>
                  </a:ext>
                </a:extLst>
              </a:tr>
              <a:tr h="0">
                <a:tc>
                  <a:txBody>
                    <a:bodyPr/>
                    <a:lstStyle/>
                    <a:p>
                      <a:pPr>
                        <a:lnSpc>
                          <a:spcPct val="150000"/>
                        </a:lnSpc>
                      </a:pPr>
                      <a:r>
                        <a:rPr lang="en-GB" sz="1200" b="0" kern="1200">
                          <a:solidFill>
                            <a:schemeClr val="bg1"/>
                          </a:solidFill>
                          <a:effectLst/>
                          <a:latin typeface="+mn-lt"/>
                          <a:ea typeface="+mn-ea"/>
                          <a:cs typeface="+mn-cs"/>
                        </a:rPr>
                        <a:t>50% felt ☹ or 😐  about moving to new school.</a:t>
                      </a:r>
                    </a:p>
                    <a:p>
                      <a:pPr>
                        <a:lnSpc>
                          <a:spcPct val="150000"/>
                        </a:lnSpc>
                      </a:pPr>
                      <a:r>
                        <a:rPr lang="en-GB" sz="1200" b="0" kern="1200">
                          <a:solidFill>
                            <a:schemeClr val="bg1"/>
                          </a:solidFill>
                          <a:effectLst/>
                          <a:latin typeface="+mn-lt"/>
                          <a:ea typeface="+mn-ea"/>
                          <a:cs typeface="+mn-cs"/>
                        </a:rPr>
                        <a:t>37% didn’t know which school they were going to.</a:t>
                      </a:r>
                    </a:p>
                    <a:p>
                      <a:pPr>
                        <a:lnSpc>
                          <a:spcPct val="150000"/>
                        </a:lnSpc>
                      </a:pPr>
                      <a:r>
                        <a:rPr lang="en-GB" sz="1200" b="0" kern="1200">
                          <a:solidFill>
                            <a:schemeClr val="bg1"/>
                          </a:solidFill>
                          <a:effectLst/>
                          <a:latin typeface="+mn-lt"/>
                          <a:ea typeface="+mn-ea"/>
                          <a:cs typeface="+mn-cs"/>
                        </a:rPr>
                        <a:t>33% thought they would do activities to get ready for school.</a:t>
                      </a:r>
                    </a:p>
                    <a:p>
                      <a:pPr>
                        <a:lnSpc>
                          <a:spcPct val="115000"/>
                        </a:lnSpc>
                        <a:spcAft>
                          <a:spcPts val="1000"/>
                        </a:spcAft>
                        <a:buNone/>
                      </a:pPr>
                      <a:r>
                        <a:rPr lang="en-GB" sz="1100" kern="100">
                          <a:effectLst/>
                        </a:rPr>
                        <a:t> </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nSpc>
                          <a:spcPct val="115000"/>
                        </a:lnSpc>
                        <a:spcAft>
                          <a:spcPts val="1000"/>
                        </a:spcAft>
                        <a:buNone/>
                      </a:pPr>
                      <a:r>
                        <a:rPr lang="en-GB" sz="1200" kern="100">
                          <a:effectLst/>
                        </a:rPr>
                        <a:t>100% of children felt 😊 for how they feel about their move to their new schools.</a:t>
                      </a:r>
                    </a:p>
                    <a:p>
                      <a:pPr marL="0" marR="0" lvl="0" indent="0" algn="l" defTabSz="914400" rtl="0" eaLnBrk="1" fontAlgn="auto" latinLnBrk="0" hangingPunct="1">
                        <a:lnSpc>
                          <a:spcPct val="115000"/>
                        </a:lnSpc>
                        <a:spcBef>
                          <a:spcPts val="0"/>
                        </a:spcBef>
                        <a:spcAft>
                          <a:spcPts val="1000"/>
                        </a:spcAft>
                        <a:buClrTx/>
                        <a:buSzTx/>
                        <a:buFontTx/>
                        <a:buNone/>
                        <a:tabLst/>
                        <a:defRPr/>
                      </a:pPr>
                      <a:r>
                        <a:rPr lang="en-GB" sz="1200" kern="100">
                          <a:effectLst/>
                        </a:rPr>
                        <a:t> 100% of children knew the name of their school and teacher, said they had visited the school and met teachers before starting.</a:t>
                      </a:r>
                    </a:p>
                    <a:p>
                      <a:pPr>
                        <a:lnSpc>
                          <a:spcPct val="115000"/>
                        </a:lnSpc>
                        <a:spcAft>
                          <a:spcPts val="1000"/>
                        </a:spcAft>
                        <a:buNone/>
                      </a:pP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43652881"/>
                  </a:ext>
                </a:extLst>
              </a:tr>
            </a:tbl>
          </a:graphicData>
        </a:graphic>
      </p:graphicFrame>
    </p:spTree>
    <p:extLst>
      <p:ext uri="{BB962C8B-B14F-4D97-AF65-F5344CB8AC3E}">
        <p14:creationId xmlns:p14="http://schemas.microsoft.com/office/powerpoint/2010/main" val="18642605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F955A-1513-4724-9A74-7F5ADD011BA0}"/>
              </a:ext>
            </a:extLst>
          </p:cNvPr>
          <p:cNvSpPr>
            <a:spLocks noGrp="1"/>
          </p:cNvSpPr>
          <p:nvPr>
            <p:ph type="title"/>
          </p:nvPr>
        </p:nvSpPr>
        <p:spPr>
          <a:xfrm>
            <a:off x="1300440" y="191135"/>
            <a:ext cx="9905998" cy="1478570"/>
          </a:xfrm>
        </p:spPr>
        <p:txBody>
          <a:bodyPr/>
          <a:lstStyle/>
          <a:p>
            <a:r>
              <a:rPr lang="en-GB" cap="none">
                <a:latin typeface="Comic Sans MS" panose="030F0702030302020204" pitchFamily="66" charset="0"/>
              </a:rPr>
              <a:t>What we learnt/ Next steps:</a:t>
            </a:r>
          </a:p>
        </p:txBody>
      </p:sp>
      <p:sp>
        <p:nvSpPr>
          <p:cNvPr id="5" name="TextBox 4">
            <a:extLst>
              <a:ext uri="{FF2B5EF4-FFF2-40B4-BE49-F238E27FC236}">
                <a16:creationId xmlns:a16="http://schemas.microsoft.com/office/drawing/2014/main" id="{2A133F27-0525-4E6F-9778-15B807DC413C}"/>
              </a:ext>
            </a:extLst>
          </p:cNvPr>
          <p:cNvSpPr txBox="1"/>
          <p:nvPr/>
        </p:nvSpPr>
        <p:spPr>
          <a:xfrm>
            <a:off x="1141413" y="1669705"/>
            <a:ext cx="9264857" cy="3693319"/>
          </a:xfrm>
          <a:prstGeom prst="rect">
            <a:avLst/>
          </a:prstGeom>
          <a:noFill/>
        </p:spPr>
        <p:txBody>
          <a:bodyPr wrap="square" rtlCol="0">
            <a:spAutoFit/>
          </a:bodyPr>
          <a:lstStyle/>
          <a:p>
            <a:r>
              <a:rPr lang="en-GB">
                <a:latin typeface="Comic Sans MS" panose="030F0702030302020204" pitchFamily="66" charset="0"/>
              </a:rPr>
              <a:t>To continue with enhanced transition packages for children who we feel may need additional support when starting Reception and a new school.</a:t>
            </a:r>
          </a:p>
          <a:p>
            <a:endParaRPr lang="en-GB">
              <a:latin typeface="Comic Sans MS" panose="030F0702030302020204" pitchFamily="66" charset="0"/>
            </a:endParaRPr>
          </a:p>
          <a:p>
            <a:r>
              <a:rPr lang="en-GB">
                <a:latin typeface="Comic Sans MS" panose="030F0702030302020204" pitchFamily="66" charset="0"/>
              </a:rPr>
              <a:t>To continue with parent workshops for transition information and expectations regarding transition to school.</a:t>
            </a:r>
          </a:p>
          <a:p>
            <a:endParaRPr lang="en-GB">
              <a:latin typeface="Comic Sans MS" panose="030F0702030302020204" pitchFamily="66" charset="0"/>
            </a:endParaRPr>
          </a:p>
          <a:p>
            <a:r>
              <a:rPr lang="en-GB">
                <a:latin typeface="Comic Sans MS" panose="030F0702030302020204" pitchFamily="66" charset="0"/>
              </a:rPr>
              <a:t>To start transition support earlier in the Spring term once children’s needs have been highlighted and when school places are confirmed. </a:t>
            </a:r>
          </a:p>
          <a:p>
            <a:endParaRPr lang="en-GB">
              <a:latin typeface="Comic Sans MS" panose="030F0702030302020204" pitchFamily="66" charset="0"/>
            </a:endParaRPr>
          </a:p>
          <a:p>
            <a:r>
              <a:rPr lang="en-GB">
                <a:latin typeface="Comic Sans MS" panose="030F0702030302020204" pitchFamily="66" charset="0"/>
              </a:rPr>
              <a:t>DLP projects  have changed this year, but staff involved in the nursery are going to carry on with the transition support and build on this further using the findings from this project.</a:t>
            </a:r>
          </a:p>
          <a:p>
            <a:endParaRPr lang="en-GB"/>
          </a:p>
        </p:txBody>
      </p:sp>
    </p:spTree>
    <p:extLst>
      <p:ext uri="{BB962C8B-B14F-4D97-AF65-F5344CB8AC3E}">
        <p14:creationId xmlns:p14="http://schemas.microsoft.com/office/powerpoint/2010/main" val="32229375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B5F27"/>
      </a:dk2>
      <a:lt2>
        <a:srgbClr val="D8FC68"/>
      </a:lt2>
      <a:accent1>
        <a:srgbClr val="DDC855"/>
      </a:accent1>
      <a:accent2>
        <a:srgbClr val="FCA03D"/>
      </a:accent2>
      <a:accent3>
        <a:srgbClr val="E36439"/>
      </a:accent3>
      <a:accent4>
        <a:srgbClr val="C2935B"/>
      </a:accent4>
      <a:accent5>
        <a:srgbClr val="88C25C"/>
      </a:accent5>
      <a:accent6>
        <a:srgbClr val="BFCC86"/>
      </a:accent6>
      <a:hlink>
        <a:srgbClr val="FFCE23"/>
      </a:hlink>
      <a:folHlink>
        <a:srgbClr val="FDEB86"/>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88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82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97ECCC31-8429-4523-BE8D-8F09B7A4D4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8238fb0-9d32-45fe-8193-88cfa25ccac2">
      <Terms xmlns="http://schemas.microsoft.com/office/infopath/2007/PartnerControls"/>
    </lcf76f155ced4ddcb4097134ff3c332f>
    <TaxCatchAll xmlns="fd90a138-e6a5-436e-b4a0-e771998852c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4084472EECCBA43AE8619C3DFBA8E13" ma:contentTypeVersion="15" ma:contentTypeDescription="Create a new document." ma:contentTypeScope="" ma:versionID="b5e55c7204e0b32dc4cd16121b842d9a">
  <xsd:schema xmlns:xsd="http://www.w3.org/2001/XMLSchema" xmlns:xs="http://www.w3.org/2001/XMLSchema" xmlns:p="http://schemas.microsoft.com/office/2006/metadata/properties" xmlns:ns2="98238fb0-9d32-45fe-8193-88cfa25ccac2" xmlns:ns3="fd90a138-e6a5-436e-b4a0-e771998852cb" targetNamespace="http://schemas.microsoft.com/office/2006/metadata/properties" ma:root="true" ma:fieldsID="88a047a2aa2d9033912c2780ea42f909" ns2:_="" ns3:_="">
    <xsd:import namespace="98238fb0-9d32-45fe-8193-88cfa25ccac2"/>
    <xsd:import namespace="fd90a138-e6a5-436e-b4a0-e771998852c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238fb0-9d32-45fe-8193-88cfa25cc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f7eb6393-bae5-439c-9df7-ed1047f92241"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90a138-e6a5-436e-b4a0-e771998852c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c76a9ee3-3563-4cfe-90ea-5faff28e1ddf}" ma:internalName="TaxCatchAll" ma:showField="CatchAllData" ma:web="fd90a138-e6a5-436e-b4a0-e771998852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CD0ED90-B3D4-499C-958B-14DF4D1BF477}">
  <ds:schemaRefs>
    <ds:schemaRef ds:uri="98238fb0-9d32-45fe-8193-88cfa25ccac2"/>
    <ds:schemaRef ds:uri="fd90a138-e6a5-436e-b4a0-e771998852c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5484B88-CAC8-416F-918F-B7E74E987AB9}">
  <ds:schemaRefs>
    <ds:schemaRef ds:uri="98238fb0-9d32-45fe-8193-88cfa25ccac2"/>
    <ds:schemaRef ds:uri="fd90a138-e6a5-436e-b4a0-e771998852c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A24484F-6C60-4ECC-AEA0-53AE017D51D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TM04033919[[fn=Circuit]]</Template>
  <Application>Microsoft Office PowerPoint</Application>
  <PresentationFormat>Widescreen</PresentationFormat>
  <Slides>9</Slides>
  <Notes>0</Notes>
  <HiddenSlides>0</HiddenSlide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Circuit</vt:lpstr>
      <vt:lpstr>Transition from Nursery to Reception</vt:lpstr>
      <vt:lpstr>What we set out to do:</vt:lpstr>
      <vt:lpstr>What We Planned:</vt:lpstr>
      <vt:lpstr>What we did as a DLP and feedback</vt:lpstr>
      <vt:lpstr>What we did for parents and feedback</vt:lpstr>
      <vt:lpstr>What we did with schools and feedback</vt:lpstr>
      <vt:lpstr>What we noticed:</vt:lpstr>
      <vt:lpstr>Impact :</vt:lpstr>
      <vt:lpstr>What we learnt/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OAG Transition Action Research Project</dc:title>
  <dc:creator>Natalie.Cooper@birmingham.gov.uk</dc:creator>
  <cp:keywords>OAG</cp:keywords>
  <cp:revision>3</cp:revision>
  <dcterms:created xsi:type="dcterms:W3CDTF">2025-11-07T09:42:28Z</dcterms:created>
  <dcterms:modified xsi:type="dcterms:W3CDTF">2026-01-13T09:21:03Z</dcterms:modified>
  <cp:category>OAG</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17471b1-27ab-4640-9264-e69a67407ca3_Enabled">
    <vt:lpwstr>true</vt:lpwstr>
  </property>
  <property fmtid="{D5CDD505-2E9C-101B-9397-08002B2CF9AE}" pid="3" name="MSIP_Label_a17471b1-27ab-4640-9264-e69a67407ca3_SetDate">
    <vt:lpwstr>2025-11-13T09:59:23Z</vt:lpwstr>
  </property>
  <property fmtid="{D5CDD505-2E9C-101B-9397-08002B2CF9AE}" pid="4" name="MSIP_Label_a17471b1-27ab-4640-9264-e69a67407ca3_Method">
    <vt:lpwstr>Standard</vt:lpwstr>
  </property>
  <property fmtid="{D5CDD505-2E9C-101B-9397-08002B2CF9AE}" pid="5" name="MSIP_Label_a17471b1-27ab-4640-9264-e69a67407ca3_Name">
    <vt:lpwstr>BCC - OFFICIAL</vt:lpwstr>
  </property>
  <property fmtid="{D5CDD505-2E9C-101B-9397-08002B2CF9AE}" pid="6" name="MSIP_Label_a17471b1-27ab-4640-9264-e69a67407ca3_SiteId">
    <vt:lpwstr>699ace67-d2e4-4bcd-b303-d2bbe2b9bbf1</vt:lpwstr>
  </property>
  <property fmtid="{D5CDD505-2E9C-101B-9397-08002B2CF9AE}" pid="7" name="MSIP_Label_a17471b1-27ab-4640-9264-e69a67407ca3_ActionId">
    <vt:lpwstr>44f014c9-3d5e-420b-bffc-79195ec9073f</vt:lpwstr>
  </property>
  <property fmtid="{D5CDD505-2E9C-101B-9397-08002B2CF9AE}" pid="8" name="MSIP_Label_a17471b1-27ab-4640-9264-e69a67407ca3_ContentBits">
    <vt:lpwstr>2</vt:lpwstr>
  </property>
  <property fmtid="{D5CDD505-2E9C-101B-9397-08002B2CF9AE}" pid="9" name="MSIP_Label_a17471b1-27ab-4640-9264-e69a67407ca3_Tag">
    <vt:lpwstr>10, 3, 0, 1</vt:lpwstr>
  </property>
  <property fmtid="{D5CDD505-2E9C-101B-9397-08002B2CF9AE}" pid="10" name="ClassificationContentMarkingFooterLocations">
    <vt:lpwstr>Circuit:49</vt:lpwstr>
  </property>
  <property fmtid="{D5CDD505-2E9C-101B-9397-08002B2CF9AE}" pid="11" name="ClassificationContentMarkingFooterText">
    <vt:lpwstr>OFFICIAL</vt:lpwstr>
  </property>
  <property fmtid="{D5CDD505-2E9C-101B-9397-08002B2CF9AE}" pid="12" name="ContentTypeId">
    <vt:lpwstr>0x01010054084472EECCBA43AE8619C3DFBA8E13</vt:lpwstr>
  </property>
  <property fmtid="{D5CDD505-2E9C-101B-9397-08002B2CF9AE}" pid="13" name="MediaServiceImageTags">
    <vt:lpwstr/>
  </property>
</Properties>
</file>